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56" r:id="rId5"/>
  </p:sldIdLst>
  <p:sldSz cx="30275213" cy="42803763"/>
  <p:notesSz cx="6797675" cy="9929813"/>
  <p:defaultTextStyle>
    <a:defPPr>
      <a:defRPr lang="en-GB"/>
    </a:defPPr>
    <a:lvl1pPr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1pPr>
    <a:lvl2pPr marL="455613" indent="190500"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2pPr>
    <a:lvl3pPr marL="912813" indent="379413"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3pPr>
    <a:lvl4pPr marL="1371600" indent="566738"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4pPr>
    <a:lvl5pPr marL="1828800" indent="755650"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5pPr>
    <a:lvl6pPr marL="2286000" algn="l" defTabSz="914400" rtl="0" eaLnBrk="1" latinLnBrk="0" hangingPunct="1">
      <a:defRPr sz="2200" kern="1200">
        <a:solidFill>
          <a:schemeClr val="tx1"/>
        </a:solidFill>
        <a:latin typeface="Times New Roman" panose="02020603050405020304" pitchFamily="18" charset="0"/>
        <a:ea typeface="+mn-ea"/>
        <a:cs typeface="+mn-cs"/>
      </a:defRPr>
    </a:lvl6pPr>
    <a:lvl7pPr marL="2743200" algn="l" defTabSz="914400" rtl="0" eaLnBrk="1" latinLnBrk="0" hangingPunct="1">
      <a:defRPr sz="2200" kern="1200">
        <a:solidFill>
          <a:schemeClr val="tx1"/>
        </a:solidFill>
        <a:latin typeface="Times New Roman" panose="02020603050405020304" pitchFamily="18" charset="0"/>
        <a:ea typeface="+mn-ea"/>
        <a:cs typeface="+mn-cs"/>
      </a:defRPr>
    </a:lvl7pPr>
    <a:lvl8pPr marL="3200400" algn="l" defTabSz="914400" rtl="0" eaLnBrk="1" latinLnBrk="0" hangingPunct="1">
      <a:defRPr sz="2200" kern="1200">
        <a:solidFill>
          <a:schemeClr val="tx1"/>
        </a:solidFill>
        <a:latin typeface="Times New Roman" panose="02020603050405020304" pitchFamily="18" charset="0"/>
        <a:ea typeface="+mn-ea"/>
        <a:cs typeface="+mn-cs"/>
      </a:defRPr>
    </a:lvl8pPr>
    <a:lvl9pPr marL="3657600" algn="l" defTabSz="914400" rtl="0" eaLnBrk="1" latinLnBrk="0" hangingPunct="1">
      <a:defRPr sz="2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830">
          <p15:clr>
            <a:srgbClr val="A4A3A4"/>
          </p15:clr>
        </p15:guide>
        <p15:guide id="2" pos="10299">
          <p15:clr>
            <a:srgbClr val="A4A3A4"/>
          </p15:clr>
        </p15:guide>
      </p15:sldGuideLst>
    </p:ext>
    <p:ext uri="{2D200454-40CA-4A62-9FC3-DE9A4176ACB9}">
      <p15:notesGuideLst xmlns:p15="http://schemas.microsoft.com/office/powerpoint/2012/main">
        <p15:guide id="1" orient="horz" pos="10925">
          <p15:clr>
            <a:srgbClr val="A4A3A4"/>
          </p15:clr>
        </p15:guide>
        <p15:guide id="2" pos="76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1C3"/>
    <a:srgbClr val="2C617F"/>
    <a:srgbClr val="00AEEF"/>
    <a:srgbClr val="414646"/>
    <a:srgbClr val="008000"/>
    <a:srgbClr val="FFFF00"/>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D8813-9B8B-00FD-E2F2-310AA7F8FF13}" v="3" dt="2025-08-13T23:54:15.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0798" autoAdjust="0"/>
  </p:normalViewPr>
  <p:slideViewPr>
    <p:cSldViewPr>
      <p:cViewPr>
        <p:scale>
          <a:sx n="50" d="100"/>
          <a:sy n="50" d="100"/>
        </p:scale>
        <p:origin x="30" y="36"/>
      </p:cViewPr>
      <p:guideLst>
        <p:guide orient="horz" pos="10830"/>
        <p:guide pos="1029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2" d="100"/>
          <a:sy n="42" d="100"/>
        </p:scale>
        <p:origin x="-1275" y="-92"/>
      </p:cViewPr>
      <p:guideLst>
        <p:guide orient="horz" pos="10925"/>
        <p:guide pos="76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en Listyorini" userId="S::uqnlisty@uq.edu.au::4cf62558-6f2f-404d-9a0e-0c898b5f83ea" providerId="AD" clId="Web-{AA7D8813-9B8B-00FD-E2F2-310AA7F8FF13}"/>
    <pc:docChg chg="modSld">
      <pc:chgData name="Niken Listyorini" userId="S::uqnlisty@uq.edu.au::4cf62558-6f2f-404d-9a0e-0c898b5f83ea" providerId="AD" clId="Web-{AA7D8813-9B8B-00FD-E2F2-310AA7F8FF13}" dt="2025-08-13T23:54:15.189" v="2" actId="14100"/>
      <pc:docMkLst>
        <pc:docMk/>
      </pc:docMkLst>
      <pc:sldChg chg="addSp modSp">
        <pc:chgData name="Niken Listyorini" userId="S::uqnlisty@uq.edu.au::4cf62558-6f2f-404d-9a0e-0c898b5f83ea" providerId="AD" clId="Web-{AA7D8813-9B8B-00FD-E2F2-310AA7F8FF13}" dt="2025-08-13T23:54:15.189" v="2" actId="14100"/>
        <pc:sldMkLst>
          <pc:docMk/>
          <pc:sldMk cId="0" sldId="256"/>
        </pc:sldMkLst>
        <pc:picChg chg="add mod">
          <ac:chgData name="Niken Listyorini" userId="S::uqnlisty@uq.edu.au::4cf62558-6f2f-404d-9a0e-0c898b5f83ea" providerId="AD" clId="Web-{AA7D8813-9B8B-00FD-E2F2-310AA7F8FF13}" dt="2025-08-13T23:54:15.189" v="2" actId="14100"/>
          <ac:picMkLst>
            <pc:docMk/>
            <pc:sldMk cId="0" sldId="256"/>
            <ac:picMk id="12" creationId="{FC4C98DA-2CA0-C1D4-83EA-67AFEFE91D3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B1D467D-A721-A026-2AE9-32476142666C}"/>
              </a:ext>
            </a:extLst>
          </p:cNvPr>
          <p:cNvSpPr>
            <a:spLocks noGrp="1" noChangeArrowheads="1"/>
          </p:cNvSpPr>
          <p:nvPr>
            <p:ph type="hdr" sz="quarter"/>
          </p:nvPr>
        </p:nvSpPr>
        <p:spPr bwMode="auto">
          <a:xfrm>
            <a:off x="-30163" y="9525"/>
            <a:ext cx="2962276" cy="457200"/>
          </a:xfrm>
          <a:prstGeom prst="rect">
            <a:avLst/>
          </a:prstGeom>
          <a:noFill/>
          <a:ln>
            <a:noFill/>
          </a:ln>
          <a:effectLst/>
        </p:spPr>
        <p:txBody>
          <a:bodyPr vert="horz" wrap="square" lIns="19240" tIns="0" rIns="19240" bIns="0" numCol="1" anchor="t" anchorCtr="0" compatLnSpc="1">
            <a:prstTxWarp prst="textNoShape">
              <a:avLst/>
            </a:prstTxWarp>
          </a:bodyPr>
          <a:lstStyle>
            <a:lvl1pPr defTabSz="769803">
              <a:defRPr sz="1000" i="1"/>
            </a:lvl1pPr>
          </a:lstStyle>
          <a:p>
            <a:pPr>
              <a:defRPr/>
            </a:pPr>
            <a:endParaRPr lang="en-GB"/>
          </a:p>
        </p:txBody>
      </p:sp>
      <p:sp>
        <p:nvSpPr>
          <p:cNvPr id="2051" name="Rectangle 3">
            <a:extLst>
              <a:ext uri="{FF2B5EF4-FFF2-40B4-BE49-F238E27FC236}">
                <a16:creationId xmlns:a16="http://schemas.microsoft.com/office/drawing/2014/main" id="{FF706957-9366-8109-BE0E-61C71400D188}"/>
              </a:ext>
            </a:extLst>
          </p:cNvPr>
          <p:cNvSpPr>
            <a:spLocks noGrp="1" noChangeArrowheads="1"/>
          </p:cNvSpPr>
          <p:nvPr>
            <p:ph type="dt" idx="1"/>
          </p:nvPr>
        </p:nvSpPr>
        <p:spPr bwMode="auto">
          <a:xfrm>
            <a:off x="3865563" y="9525"/>
            <a:ext cx="2962275" cy="457200"/>
          </a:xfrm>
          <a:prstGeom prst="rect">
            <a:avLst/>
          </a:prstGeom>
          <a:noFill/>
          <a:ln>
            <a:noFill/>
          </a:ln>
          <a:effectLst/>
        </p:spPr>
        <p:txBody>
          <a:bodyPr vert="horz" wrap="square" lIns="19240" tIns="0" rIns="19240" bIns="0" numCol="1" anchor="t" anchorCtr="0" compatLnSpc="1">
            <a:prstTxWarp prst="textNoShape">
              <a:avLst/>
            </a:prstTxWarp>
          </a:bodyPr>
          <a:lstStyle>
            <a:lvl1pPr algn="r" defTabSz="769803">
              <a:defRPr sz="1000" i="1"/>
            </a:lvl1pPr>
          </a:lstStyle>
          <a:p>
            <a:pPr>
              <a:defRPr/>
            </a:pPr>
            <a:endParaRPr lang="en-GB"/>
          </a:p>
        </p:txBody>
      </p:sp>
      <p:sp>
        <p:nvSpPr>
          <p:cNvPr id="2052" name="Rectangle 4">
            <a:extLst>
              <a:ext uri="{FF2B5EF4-FFF2-40B4-BE49-F238E27FC236}">
                <a16:creationId xmlns:a16="http://schemas.microsoft.com/office/drawing/2014/main" id="{45E64062-E23E-DED2-9DDE-9B6B0A83FBED}"/>
              </a:ext>
            </a:extLst>
          </p:cNvPr>
          <p:cNvSpPr>
            <a:spLocks noGrp="1" noRot="1" noChangeAspect="1" noChangeArrowheads="1" noTextEdit="1"/>
          </p:cNvSpPr>
          <p:nvPr>
            <p:ph type="sldImg" idx="2"/>
          </p:nvPr>
        </p:nvSpPr>
        <p:spPr bwMode="auto">
          <a:xfrm>
            <a:off x="2111375" y="779463"/>
            <a:ext cx="2576513" cy="36433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F37517-5514-122C-F48C-40AE95EBE6FE}"/>
              </a:ext>
            </a:extLst>
          </p:cNvPr>
          <p:cNvSpPr>
            <a:spLocks noGrp="1" noChangeArrowheads="1"/>
          </p:cNvSpPr>
          <p:nvPr>
            <p:ph type="body" sz="quarter" idx="3"/>
          </p:nvPr>
        </p:nvSpPr>
        <p:spPr bwMode="auto">
          <a:xfrm>
            <a:off x="908050" y="4735513"/>
            <a:ext cx="4981575" cy="4419600"/>
          </a:xfrm>
          <a:prstGeom prst="rect">
            <a:avLst/>
          </a:prstGeom>
          <a:noFill/>
          <a:ln>
            <a:noFill/>
          </a:ln>
          <a:effectLst/>
        </p:spPr>
        <p:txBody>
          <a:bodyPr vert="horz" wrap="square" lIns="92990" tIns="46496" rIns="92990" bIns="4649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664D5959-A192-2C73-08B5-5C58DE40C6E9}"/>
              </a:ext>
            </a:extLst>
          </p:cNvPr>
          <p:cNvSpPr>
            <a:spLocks noGrp="1" noChangeArrowheads="1"/>
          </p:cNvSpPr>
          <p:nvPr>
            <p:ph type="ftr" sz="quarter" idx="4"/>
          </p:nvPr>
        </p:nvSpPr>
        <p:spPr bwMode="auto">
          <a:xfrm>
            <a:off x="-30163" y="9461500"/>
            <a:ext cx="2962276" cy="457200"/>
          </a:xfrm>
          <a:prstGeom prst="rect">
            <a:avLst/>
          </a:prstGeom>
          <a:noFill/>
          <a:ln>
            <a:noFill/>
          </a:ln>
          <a:effectLst/>
        </p:spPr>
        <p:txBody>
          <a:bodyPr vert="horz" wrap="square" lIns="19240" tIns="0" rIns="19240" bIns="0" numCol="1" anchor="b" anchorCtr="0" compatLnSpc="1">
            <a:prstTxWarp prst="textNoShape">
              <a:avLst/>
            </a:prstTxWarp>
          </a:bodyPr>
          <a:lstStyle>
            <a:lvl1pPr defTabSz="769803">
              <a:defRPr sz="1000" i="1"/>
            </a:lvl1pPr>
          </a:lstStyle>
          <a:p>
            <a:pPr>
              <a:defRPr/>
            </a:pPr>
            <a:endParaRPr lang="en-GB"/>
          </a:p>
        </p:txBody>
      </p:sp>
      <p:sp>
        <p:nvSpPr>
          <p:cNvPr id="2055" name="Rectangle 7">
            <a:extLst>
              <a:ext uri="{FF2B5EF4-FFF2-40B4-BE49-F238E27FC236}">
                <a16:creationId xmlns:a16="http://schemas.microsoft.com/office/drawing/2014/main" id="{0D251BC9-E1DA-8EE6-2D90-3CF18E4F49E3}"/>
              </a:ext>
            </a:extLst>
          </p:cNvPr>
          <p:cNvSpPr>
            <a:spLocks noGrp="1" noChangeArrowheads="1"/>
          </p:cNvSpPr>
          <p:nvPr>
            <p:ph type="sldNum" sz="quarter" idx="5"/>
          </p:nvPr>
        </p:nvSpPr>
        <p:spPr bwMode="auto">
          <a:xfrm>
            <a:off x="3865563" y="9461500"/>
            <a:ext cx="2962275" cy="457200"/>
          </a:xfrm>
          <a:prstGeom prst="rect">
            <a:avLst/>
          </a:prstGeom>
          <a:noFill/>
          <a:ln>
            <a:noFill/>
          </a:ln>
          <a:effectLst/>
        </p:spPr>
        <p:txBody>
          <a:bodyPr vert="horz" wrap="square" lIns="19240" tIns="0" rIns="19240" bIns="0" numCol="1" anchor="b" anchorCtr="0" compatLnSpc="1">
            <a:prstTxWarp prst="textNoShape">
              <a:avLst/>
            </a:prstTxWarp>
          </a:bodyPr>
          <a:lstStyle>
            <a:lvl1pPr algn="r" defTabSz="768350">
              <a:defRPr sz="1000" i="1"/>
            </a:lvl1pPr>
          </a:lstStyle>
          <a:p>
            <a:pPr>
              <a:defRPr/>
            </a:pPr>
            <a:fld id="{5B8DDF2F-0E82-441D-84BB-BF891B4E2A7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55613"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912813"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71600"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828800"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289513" algn="l" defTabSz="915805" rtl="0" eaLnBrk="1" latinLnBrk="0" hangingPunct="1">
      <a:defRPr sz="1202" kern="1200">
        <a:solidFill>
          <a:schemeClr val="tx1"/>
        </a:solidFill>
        <a:latin typeface="+mn-lt"/>
        <a:ea typeface="+mn-ea"/>
        <a:cs typeface="+mn-cs"/>
      </a:defRPr>
    </a:lvl6pPr>
    <a:lvl7pPr marL="2747416" algn="l" defTabSz="915805" rtl="0" eaLnBrk="1" latinLnBrk="0" hangingPunct="1">
      <a:defRPr sz="1202" kern="1200">
        <a:solidFill>
          <a:schemeClr val="tx1"/>
        </a:solidFill>
        <a:latin typeface="+mn-lt"/>
        <a:ea typeface="+mn-ea"/>
        <a:cs typeface="+mn-cs"/>
      </a:defRPr>
    </a:lvl7pPr>
    <a:lvl8pPr marL="3205318" algn="l" defTabSz="915805" rtl="0" eaLnBrk="1" latinLnBrk="0" hangingPunct="1">
      <a:defRPr sz="1202" kern="1200">
        <a:solidFill>
          <a:schemeClr val="tx1"/>
        </a:solidFill>
        <a:latin typeface="+mn-lt"/>
        <a:ea typeface="+mn-ea"/>
        <a:cs typeface="+mn-cs"/>
      </a:defRPr>
    </a:lvl8pPr>
    <a:lvl9pPr marL="3663221" algn="l" defTabSz="915805" rtl="0" eaLnBrk="1" latinLnBrk="0" hangingPunct="1">
      <a:defRPr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203521A-2792-6B81-7AEA-B7352B67F3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8350">
              <a:defRPr sz="2200">
                <a:solidFill>
                  <a:schemeClr val="tx1"/>
                </a:solidFill>
                <a:latin typeface="Times New Roman" panose="02020603050405020304" pitchFamily="18" charset="0"/>
              </a:defRPr>
            </a:lvl1pPr>
            <a:lvl2pPr marL="511175" indent="-195263" defTabSz="768350">
              <a:defRPr sz="2200">
                <a:solidFill>
                  <a:schemeClr val="tx1"/>
                </a:solidFill>
                <a:latin typeface="Times New Roman" panose="02020603050405020304" pitchFamily="18" charset="0"/>
              </a:defRPr>
            </a:lvl2pPr>
            <a:lvl3pPr marL="785813" indent="-157163" defTabSz="768350">
              <a:defRPr sz="2200">
                <a:solidFill>
                  <a:schemeClr val="tx1"/>
                </a:solidFill>
                <a:latin typeface="Times New Roman" panose="02020603050405020304" pitchFamily="18" charset="0"/>
              </a:defRPr>
            </a:lvl3pPr>
            <a:lvl4pPr marL="1101725" indent="-157163" defTabSz="768350">
              <a:defRPr sz="2200">
                <a:solidFill>
                  <a:schemeClr val="tx1"/>
                </a:solidFill>
                <a:latin typeface="Times New Roman" panose="02020603050405020304" pitchFamily="18" charset="0"/>
              </a:defRPr>
            </a:lvl4pPr>
            <a:lvl5pPr marL="1416050" indent="-157163" defTabSz="768350">
              <a:defRPr sz="2200">
                <a:solidFill>
                  <a:schemeClr val="tx1"/>
                </a:solidFill>
                <a:latin typeface="Times New Roman" panose="02020603050405020304" pitchFamily="18" charset="0"/>
              </a:defRPr>
            </a:lvl5pPr>
            <a:lvl6pPr marL="1873250" indent="-157163" defTabSz="768350" eaLnBrk="0" fontAlgn="base" hangingPunct="0">
              <a:spcBef>
                <a:spcPct val="0"/>
              </a:spcBef>
              <a:spcAft>
                <a:spcPct val="0"/>
              </a:spcAft>
              <a:defRPr sz="2200">
                <a:solidFill>
                  <a:schemeClr val="tx1"/>
                </a:solidFill>
                <a:latin typeface="Times New Roman" panose="02020603050405020304" pitchFamily="18" charset="0"/>
              </a:defRPr>
            </a:lvl6pPr>
            <a:lvl7pPr marL="2330450" indent="-157163" defTabSz="768350" eaLnBrk="0" fontAlgn="base" hangingPunct="0">
              <a:spcBef>
                <a:spcPct val="0"/>
              </a:spcBef>
              <a:spcAft>
                <a:spcPct val="0"/>
              </a:spcAft>
              <a:defRPr sz="2200">
                <a:solidFill>
                  <a:schemeClr val="tx1"/>
                </a:solidFill>
                <a:latin typeface="Times New Roman" panose="02020603050405020304" pitchFamily="18" charset="0"/>
              </a:defRPr>
            </a:lvl7pPr>
            <a:lvl8pPr marL="2787650" indent="-157163" defTabSz="768350" eaLnBrk="0" fontAlgn="base" hangingPunct="0">
              <a:spcBef>
                <a:spcPct val="0"/>
              </a:spcBef>
              <a:spcAft>
                <a:spcPct val="0"/>
              </a:spcAft>
              <a:defRPr sz="2200">
                <a:solidFill>
                  <a:schemeClr val="tx1"/>
                </a:solidFill>
                <a:latin typeface="Times New Roman" panose="02020603050405020304" pitchFamily="18" charset="0"/>
              </a:defRPr>
            </a:lvl8pPr>
            <a:lvl9pPr marL="3244850" indent="-157163" defTabSz="768350" eaLnBrk="0" fontAlgn="base" hangingPunct="0">
              <a:spcBef>
                <a:spcPct val="0"/>
              </a:spcBef>
              <a:spcAft>
                <a:spcPct val="0"/>
              </a:spcAft>
              <a:defRPr sz="2200">
                <a:solidFill>
                  <a:schemeClr val="tx1"/>
                </a:solidFill>
                <a:latin typeface="Times New Roman" panose="02020603050405020304" pitchFamily="18" charset="0"/>
              </a:defRPr>
            </a:lvl9pPr>
          </a:lstStyle>
          <a:p>
            <a:fld id="{A6EE70D5-A897-4554-B651-306531922D15}" type="slidenum">
              <a:rPr lang="en-GB" altLang="en-US" sz="1000" smtClean="0"/>
              <a:pPr/>
              <a:t>1</a:t>
            </a:fld>
            <a:endParaRPr lang="en-GB" altLang="en-US" sz="1000"/>
          </a:p>
        </p:txBody>
      </p:sp>
      <p:sp>
        <p:nvSpPr>
          <p:cNvPr id="4099" name="Rectangle 2">
            <a:extLst>
              <a:ext uri="{FF2B5EF4-FFF2-40B4-BE49-F238E27FC236}">
                <a16:creationId xmlns:a16="http://schemas.microsoft.com/office/drawing/2014/main" id="{C65378C1-D139-F15E-2534-BF6BD3275064}"/>
              </a:ext>
            </a:extLst>
          </p:cNvPr>
          <p:cNvSpPr>
            <a:spLocks noGrp="1" noRot="1" noChangeAspect="1" noChangeArrowheads="1" noTextEdit="1"/>
          </p:cNvSpPr>
          <p:nvPr>
            <p:ph type="sldImg"/>
          </p:nvPr>
        </p:nvSpPr>
        <p:spPr>
          <a:ln cap="flat"/>
        </p:spPr>
      </p:sp>
      <p:sp>
        <p:nvSpPr>
          <p:cNvPr id="4100" name="Rectangle 3">
            <a:extLst>
              <a:ext uri="{FF2B5EF4-FFF2-40B4-BE49-F238E27FC236}">
                <a16:creationId xmlns:a16="http://schemas.microsoft.com/office/drawing/2014/main" id="{F2994D35-EBA5-9F99-FDD1-A234A91896F3}"/>
              </a:ext>
            </a:extLst>
          </p:cNvPr>
          <p:cNvSpPr>
            <a:spLocks noGrp="1" noChangeArrowheads="1"/>
          </p:cNvSpPr>
          <p:nvPr>
            <p:ph type="body" idx="1"/>
          </p:nvPr>
        </p:nvSpPr>
        <p:spPr/>
        <p:txBody>
          <a:bodyPr/>
          <a:lstStyle/>
          <a:p>
            <a:pPr defTabSz="539496">
              <a:defRPr/>
            </a:pPr>
            <a:endParaRPr lang="en-US" altLang="en-US" sz="8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2" y="13297408"/>
            <a:ext cx="25733931" cy="9174570"/>
          </a:xfrm>
        </p:spPr>
        <p:txBody>
          <a:bodyPr/>
          <a:lstStyle/>
          <a:p>
            <a:r>
              <a:rPr lang="en-US"/>
              <a:t>Click to edit Master title style</a:t>
            </a:r>
            <a:endParaRPr lang="nl-NL"/>
          </a:p>
        </p:txBody>
      </p:sp>
      <p:sp>
        <p:nvSpPr>
          <p:cNvPr id="3" name="Subtitle 2"/>
          <p:cNvSpPr>
            <a:spLocks noGrp="1"/>
          </p:cNvSpPr>
          <p:nvPr>
            <p:ph type="subTitle" idx="1"/>
          </p:nvPr>
        </p:nvSpPr>
        <p:spPr>
          <a:xfrm>
            <a:off x="4541282" y="24255466"/>
            <a:ext cx="21192650" cy="10938740"/>
          </a:xfrm>
        </p:spPr>
        <p:txBody>
          <a:bodyPr/>
          <a:lstStyle>
            <a:lvl1pPr marL="0" indent="0" algn="ctr">
              <a:buNone/>
              <a:defRPr/>
            </a:lvl1pPr>
            <a:lvl2pPr marL="453503" indent="0" algn="ctr">
              <a:buNone/>
              <a:defRPr/>
            </a:lvl2pPr>
            <a:lvl3pPr marL="907005" indent="0" algn="ctr">
              <a:buNone/>
              <a:defRPr/>
            </a:lvl3pPr>
            <a:lvl4pPr marL="1360507" indent="0" algn="ctr">
              <a:buNone/>
              <a:defRPr/>
            </a:lvl4pPr>
            <a:lvl5pPr marL="1814009" indent="0" algn="ctr">
              <a:buNone/>
              <a:defRPr/>
            </a:lvl5pPr>
            <a:lvl6pPr marL="2267512" indent="0" algn="ctr">
              <a:buNone/>
              <a:defRPr/>
            </a:lvl6pPr>
            <a:lvl7pPr marL="2721014" indent="0" algn="ctr">
              <a:buNone/>
              <a:defRPr/>
            </a:lvl7pPr>
            <a:lvl8pPr marL="3174517" indent="0" algn="ctr">
              <a:buNone/>
              <a:defRPr/>
            </a:lvl8pPr>
            <a:lvl9pPr marL="3628019" indent="0" algn="ctr">
              <a:buNone/>
              <a:defRPr/>
            </a:lvl9pPr>
          </a:lstStyle>
          <a:p>
            <a:r>
              <a:rPr lang="en-US"/>
              <a:t>Click to edit Master subtitle style</a:t>
            </a:r>
            <a:endParaRPr lang="nl-NL"/>
          </a:p>
        </p:txBody>
      </p:sp>
      <p:sp>
        <p:nvSpPr>
          <p:cNvPr id="4" name="Rectangle 4">
            <a:extLst>
              <a:ext uri="{FF2B5EF4-FFF2-40B4-BE49-F238E27FC236}">
                <a16:creationId xmlns:a16="http://schemas.microsoft.com/office/drawing/2014/main" id="{23F5DFE6-C44E-3448-C35C-AD17CA099F5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8D10AAF-F114-8150-177F-122C7A21177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0E55C5-E7CA-A1C4-40DB-4B1A2CA2E3CC}"/>
              </a:ext>
            </a:extLst>
          </p:cNvPr>
          <p:cNvSpPr>
            <a:spLocks noGrp="1" noChangeArrowheads="1"/>
          </p:cNvSpPr>
          <p:nvPr>
            <p:ph type="sldNum" sz="quarter" idx="12"/>
          </p:nvPr>
        </p:nvSpPr>
        <p:spPr>
          <a:ln/>
        </p:spPr>
        <p:txBody>
          <a:bodyPr/>
          <a:lstStyle>
            <a:lvl1pPr>
              <a:defRPr/>
            </a:lvl1pPr>
          </a:lstStyle>
          <a:p>
            <a:pPr>
              <a:defRPr/>
            </a:pPr>
            <a:fld id="{C49A66E3-ECD6-4A1E-A43C-E0B3778E6F77}" type="slidenum">
              <a:rPr lang="en-GB" altLang="en-US"/>
              <a:pPr>
                <a:defRPr/>
              </a:pPr>
              <a:t>‹#›</a:t>
            </a:fld>
            <a:endParaRPr lang="en-GB" altLang="en-US"/>
          </a:p>
        </p:txBody>
      </p:sp>
    </p:spTree>
    <p:extLst>
      <p:ext uri="{BB962C8B-B14F-4D97-AF65-F5344CB8AC3E}">
        <p14:creationId xmlns:p14="http://schemas.microsoft.com/office/powerpoint/2010/main" val="229232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FFAA76EF-C713-5AE0-389F-30C94942041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42BB9CB-07E6-8E8A-7FFE-749FB3100E4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79B295A-BA58-122C-58CB-8C5DD41C0D06}"/>
              </a:ext>
            </a:extLst>
          </p:cNvPr>
          <p:cNvSpPr>
            <a:spLocks noGrp="1" noChangeArrowheads="1"/>
          </p:cNvSpPr>
          <p:nvPr>
            <p:ph type="sldNum" sz="quarter" idx="12"/>
          </p:nvPr>
        </p:nvSpPr>
        <p:spPr>
          <a:ln/>
        </p:spPr>
        <p:txBody>
          <a:bodyPr/>
          <a:lstStyle>
            <a:lvl1pPr>
              <a:defRPr/>
            </a:lvl1pPr>
          </a:lstStyle>
          <a:p>
            <a:pPr>
              <a:defRPr/>
            </a:pPr>
            <a:fld id="{F4D538DC-9F6F-48A2-8E79-1C0DB3C9B066}" type="slidenum">
              <a:rPr lang="en-GB" altLang="en-US"/>
              <a:pPr>
                <a:defRPr/>
              </a:pPr>
              <a:t>‹#›</a:t>
            </a:fld>
            <a:endParaRPr lang="en-GB" altLang="en-US"/>
          </a:p>
        </p:txBody>
      </p:sp>
    </p:spTree>
    <p:extLst>
      <p:ext uri="{BB962C8B-B14F-4D97-AF65-F5344CB8AC3E}">
        <p14:creationId xmlns:p14="http://schemas.microsoft.com/office/powerpoint/2010/main" val="3080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1090" y="3804779"/>
            <a:ext cx="6433482" cy="3424301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2270642" y="3804779"/>
            <a:ext cx="19149072" cy="342430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D13562C5-BF6A-D003-D40C-492A861466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6C8397D-4975-5A69-0BCF-9A53786AEFF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5C6CFFC-FE2A-F0CC-9CDD-8C1735A42E24}"/>
              </a:ext>
            </a:extLst>
          </p:cNvPr>
          <p:cNvSpPr>
            <a:spLocks noGrp="1" noChangeArrowheads="1"/>
          </p:cNvSpPr>
          <p:nvPr>
            <p:ph type="sldNum" sz="quarter" idx="12"/>
          </p:nvPr>
        </p:nvSpPr>
        <p:spPr>
          <a:ln/>
        </p:spPr>
        <p:txBody>
          <a:bodyPr/>
          <a:lstStyle>
            <a:lvl1pPr>
              <a:defRPr/>
            </a:lvl1pPr>
          </a:lstStyle>
          <a:p>
            <a:pPr>
              <a:defRPr/>
            </a:pPr>
            <a:fld id="{60F65F3D-90AB-4810-96E1-C6BCF43C873D}" type="slidenum">
              <a:rPr lang="en-GB" altLang="en-US"/>
              <a:pPr>
                <a:defRPr/>
              </a:pPr>
              <a:t>‹#›</a:t>
            </a:fld>
            <a:endParaRPr lang="en-GB" altLang="en-US"/>
          </a:p>
        </p:txBody>
      </p:sp>
    </p:spTree>
    <p:extLst>
      <p:ext uri="{BB962C8B-B14F-4D97-AF65-F5344CB8AC3E}">
        <p14:creationId xmlns:p14="http://schemas.microsoft.com/office/powerpoint/2010/main" val="116114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CADDEDF2-3063-8096-3322-973E8EEF1C2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AB9FE46-0DD2-5145-F6E8-93620F79DE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C211A99-74FB-7014-D1B3-CFDA484FDBAC}"/>
              </a:ext>
            </a:extLst>
          </p:cNvPr>
          <p:cNvSpPr>
            <a:spLocks noGrp="1" noChangeArrowheads="1"/>
          </p:cNvSpPr>
          <p:nvPr>
            <p:ph type="sldNum" sz="quarter" idx="12"/>
          </p:nvPr>
        </p:nvSpPr>
        <p:spPr>
          <a:ln/>
        </p:spPr>
        <p:txBody>
          <a:bodyPr/>
          <a:lstStyle>
            <a:lvl1pPr>
              <a:defRPr/>
            </a:lvl1pPr>
          </a:lstStyle>
          <a:p>
            <a:pPr>
              <a:defRPr/>
            </a:pPr>
            <a:fld id="{15E047A7-3D25-4E29-A89D-18259FEE22F5}" type="slidenum">
              <a:rPr lang="en-GB" altLang="en-US"/>
              <a:pPr>
                <a:defRPr/>
              </a:pPr>
              <a:t>‹#›</a:t>
            </a:fld>
            <a:endParaRPr lang="en-GB" altLang="en-US"/>
          </a:p>
        </p:txBody>
      </p:sp>
    </p:spTree>
    <p:extLst>
      <p:ext uri="{BB962C8B-B14F-4D97-AF65-F5344CB8AC3E}">
        <p14:creationId xmlns:p14="http://schemas.microsoft.com/office/powerpoint/2010/main" val="397943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059" y="27505877"/>
            <a:ext cx="25733931" cy="8501303"/>
          </a:xfrm>
        </p:spPr>
        <p:txBody>
          <a:bodyPr anchor="t"/>
          <a:lstStyle>
            <a:lvl1pPr algn="l">
              <a:defRPr sz="3967" b="1" cap="all"/>
            </a:lvl1pPr>
          </a:lstStyle>
          <a:p>
            <a:r>
              <a:rPr lang="en-US"/>
              <a:t>Click to edit Master title style</a:t>
            </a:r>
            <a:endParaRPr lang="nl-NL"/>
          </a:p>
        </p:txBody>
      </p:sp>
      <p:sp>
        <p:nvSpPr>
          <p:cNvPr id="3" name="Text Placeholder 2"/>
          <p:cNvSpPr>
            <a:spLocks noGrp="1"/>
          </p:cNvSpPr>
          <p:nvPr>
            <p:ph type="body" idx="1"/>
          </p:nvPr>
        </p:nvSpPr>
        <p:spPr>
          <a:xfrm>
            <a:off x="2392059" y="18142557"/>
            <a:ext cx="25733931" cy="9363323"/>
          </a:xfrm>
        </p:spPr>
        <p:txBody>
          <a:bodyPr anchor="b"/>
          <a:lstStyle>
            <a:lvl1pPr marL="0" indent="0">
              <a:buNone/>
              <a:defRPr sz="1984"/>
            </a:lvl1pPr>
            <a:lvl2pPr marL="453503" indent="0">
              <a:buNone/>
              <a:defRPr sz="1786"/>
            </a:lvl2pPr>
            <a:lvl3pPr marL="907005" indent="0">
              <a:buNone/>
              <a:defRPr sz="1588"/>
            </a:lvl3pPr>
            <a:lvl4pPr marL="1360507" indent="0">
              <a:buNone/>
              <a:defRPr sz="1388"/>
            </a:lvl4pPr>
            <a:lvl5pPr marL="1814009" indent="0">
              <a:buNone/>
              <a:defRPr sz="1388"/>
            </a:lvl5pPr>
            <a:lvl6pPr marL="2267512" indent="0">
              <a:buNone/>
              <a:defRPr sz="1388"/>
            </a:lvl6pPr>
            <a:lvl7pPr marL="2721014" indent="0">
              <a:buNone/>
              <a:defRPr sz="1388"/>
            </a:lvl7pPr>
            <a:lvl8pPr marL="3174517" indent="0">
              <a:buNone/>
              <a:defRPr sz="1388"/>
            </a:lvl8pPr>
            <a:lvl9pPr marL="3628019" indent="0">
              <a:buNone/>
              <a:defRPr sz="1388"/>
            </a:lvl9pPr>
          </a:lstStyle>
          <a:p>
            <a:pPr lvl="0"/>
            <a:r>
              <a:rPr lang="en-US"/>
              <a:t>Click to edit Master text styles</a:t>
            </a:r>
          </a:p>
        </p:txBody>
      </p:sp>
      <p:sp>
        <p:nvSpPr>
          <p:cNvPr id="4" name="Rectangle 4">
            <a:extLst>
              <a:ext uri="{FF2B5EF4-FFF2-40B4-BE49-F238E27FC236}">
                <a16:creationId xmlns:a16="http://schemas.microsoft.com/office/drawing/2014/main" id="{68489C9B-605B-BAE9-3700-40D4D2BB9B8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E24ABBF-968E-771B-4098-8F41B83997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3CAFF78-FE5D-701E-BE5D-F94E1A1949E4}"/>
              </a:ext>
            </a:extLst>
          </p:cNvPr>
          <p:cNvSpPr>
            <a:spLocks noGrp="1" noChangeArrowheads="1"/>
          </p:cNvSpPr>
          <p:nvPr>
            <p:ph type="sldNum" sz="quarter" idx="12"/>
          </p:nvPr>
        </p:nvSpPr>
        <p:spPr>
          <a:ln/>
        </p:spPr>
        <p:txBody>
          <a:bodyPr/>
          <a:lstStyle>
            <a:lvl1pPr>
              <a:defRPr/>
            </a:lvl1pPr>
          </a:lstStyle>
          <a:p>
            <a:pPr>
              <a:defRPr/>
            </a:pPr>
            <a:fld id="{27FAA5C6-4629-459E-83C5-1BCA8B3FEEBB}" type="slidenum">
              <a:rPr lang="en-GB" altLang="en-US"/>
              <a:pPr>
                <a:defRPr/>
              </a:pPr>
              <a:t>‹#›</a:t>
            </a:fld>
            <a:endParaRPr lang="en-GB" altLang="en-US"/>
          </a:p>
        </p:txBody>
      </p:sp>
    </p:spTree>
    <p:extLst>
      <p:ext uri="{BB962C8B-B14F-4D97-AF65-F5344CB8AC3E}">
        <p14:creationId xmlns:p14="http://schemas.microsoft.com/office/powerpoint/2010/main" val="165470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2270641" y="12365532"/>
            <a:ext cx="12791278" cy="25682258"/>
          </a:xfrm>
        </p:spPr>
        <p:txBody>
          <a:bodyPr/>
          <a:lstStyle>
            <a:lvl1pPr>
              <a:defRPr sz="2777"/>
            </a:lvl1pPr>
            <a:lvl2pPr>
              <a:defRPr sz="2381"/>
            </a:lvl2pPr>
            <a:lvl3pPr>
              <a:defRPr sz="1984"/>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15213294" y="12365532"/>
            <a:ext cx="12791278" cy="25682258"/>
          </a:xfrm>
        </p:spPr>
        <p:txBody>
          <a:bodyPr/>
          <a:lstStyle>
            <a:lvl1pPr>
              <a:defRPr sz="2777"/>
            </a:lvl1pPr>
            <a:lvl2pPr>
              <a:defRPr sz="2381"/>
            </a:lvl2pPr>
            <a:lvl3pPr>
              <a:defRPr sz="1984"/>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a:extLst>
              <a:ext uri="{FF2B5EF4-FFF2-40B4-BE49-F238E27FC236}">
                <a16:creationId xmlns:a16="http://schemas.microsoft.com/office/drawing/2014/main" id="{7137145B-A6E7-AD97-4CB7-1367E7D0747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C3AC7FE-0176-88F5-BAE8-3CE971DBE51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DB3CEFE-2CAF-4DA3-DE69-BC9D3A38EC8D}"/>
              </a:ext>
            </a:extLst>
          </p:cNvPr>
          <p:cNvSpPr>
            <a:spLocks noGrp="1" noChangeArrowheads="1"/>
          </p:cNvSpPr>
          <p:nvPr>
            <p:ph type="sldNum" sz="quarter" idx="12"/>
          </p:nvPr>
        </p:nvSpPr>
        <p:spPr>
          <a:ln/>
        </p:spPr>
        <p:txBody>
          <a:bodyPr/>
          <a:lstStyle>
            <a:lvl1pPr>
              <a:defRPr/>
            </a:lvl1pPr>
          </a:lstStyle>
          <a:p>
            <a:pPr>
              <a:defRPr/>
            </a:pPr>
            <a:fld id="{2C9F5476-4F20-44DB-839C-64BF558A97BE}" type="slidenum">
              <a:rPr lang="en-GB" altLang="en-US"/>
              <a:pPr>
                <a:defRPr/>
              </a:pPr>
              <a:t>‹#›</a:t>
            </a:fld>
            <a:endParaRPr lang="en-GB" altLang="en-US"/>
          </a:p>
        </p:txBody>
      </p:sp>
    </p:spTree>
    <p:extLst>
      <p:ext uri="{BB962C8B-B14F-4D97-AF65-F5344CB8AC3E}">
        <p14:creationId xmlns:p14="http://schemas.microsoft.com/office/powerpoint/2010/main" val="262154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3639"/>
            <a:ext cx="27247692" cy="7133961"/>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1513761" y="9581801"/>
            <a:ext cx="13376284" cy="3992045"/>
          </a:xfrm>
        </p:spPr>
        <p:txBody>
          <a:bodyPr anchor="b"/>
          <a:lstStyle>
            <a:lvl1pPr marL="0" indent="0">
              <a:buNone/>
              <a:defRPr sz="2381" b="1"/>
            </a:lvl1pPr>
            <a:lvl2pPr marL="453503" indent="0">
              <a:buNone/>
              <a:defRPr sz="1984" b="1"/>
            </a:lvl2pPr>
            <a:lvl3pPr marL="907005" indent="0">
              <a:buNone/>
              <a:defRPr sz="1786" b="1"/>
            </a:lvl3pPr>
            <a:lvl4pPr marL="1360507" indent="0">
              <a:buNone/>
              <a:defRPr sz="1588" b="1"/>
            </a:lvl4pPr>
            <a:lvl5pPr marL="1814009" indent="0">
              <a:buNone/>
              <a:defRPr sz="1588" b="1"/>
            </a:lvl5pPr>
            <a:lvl6pPr marL="2267512" indent="0">
              <a:buNone/>
              <a:defRPr sz="1588" b="1"/>
            </a:lvl6pPr>
            <a:lvl7pPr marL="2721014" indent="0">
              <a:buNone/>
              <a:defRPr sz="1588" b="1"/>
            </a:lvl7pPr>
            <a:lvl8pPr marL="3174517" indent="0">
              <a:buNone/>
              <a:defRPr sz="1588" b="1"/>
            </a:lvl8pPr>
            <a:lvl9pPr marL="3628019" indent="0">
              <a:buNone/>
              <a:defRPr sz="1588" b="1"/>
            </a:lvl9pPr>
          </a:lstStyle>
          <a:p>
            <a:pPr lvl="0"/>
            <a:r>
              <a:rPr lang="en-US"/>
              <a:t>Click to edit Master text styles</a:t>
            </a:r>
          </a:p>
        </p:txBody>
      </p:sp>
      <p:sp>
        <p:nvSpPr>
          <p:cNvPr id="4" name="Content Placeholder 3"/>
          <p:cNvSpPr>
            <a:spLocks noGrp="1"/>
          </p:cNvSpPr>
          <p:nvPr>
            <p:ph sz="half" idx="2"/>
          </p:nvPr>
        </p:nvSpPr>
        <p:spPr>
          <a:xfrm>
            <a:off x="1513761" y="13573847"/>
            <a:ext cx="13376284" cy="24662696"/>
          </a:xfrm>
        </p:spPr>
        <p:txBody>
          <a:bodyPr/>
          <a:lstStyle>
            <a:lvl1pPr>
              <a:defRPr sz="2381"/>
            </a:lvl1pPr>
            <a:lvl2pPr>
              <a:defRPr sz="1984"/>
            </a:lvl2pPr>
            <a:lvl3pPr>
              <a:defRPr sz="1786"/>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15378863" y="9581801"/>
            <a:ext cx="13382590" cy="3992045"/>
          </a:xfrm>
        </p:spPr>
        <p:txBody>
          <a:bodyPr anchor="b"/>
          <a:lstStyle>
            <a:lvl1pPr marL="0" indent="0">
              <a:buNone/>
              <a:defRPr sz="2381" b="1"/>
            </a:lvl1pPr>
            <a:lvl2pPr marL="453503" indent="0">
              <a:buNone/>
              <a:defRPr sz="1984" b="1"/>
            </a:lvl2pPr>
            <a:lvl3pPr marL="907005" indent="0">
              <a:buNone/>
              <a:defRPr sz="1786" b="1"/>
            </a:lvl3pPr>
            <a:lvl4pPr marL="1360507" indent="0">
              <a:buNone/>
              <a:defRPr sz="1588" b="1"/>
            </a:lvl4pPr>
            <a:lvl5pPr marL="1814009" indent="0">
              <a:buNone/>
              <a:defRPr sz="1588" b="1"/>
            </a:lvl5pPr>
            <a:lvl6pPr marL="2267512" indent="0">
              <a:buNone/>
              <a:defRPr sz="1588" b="1"/>
            </a:lvl6pPr>
            <a:lvl7pPr marL="2721014" indent="0">
              <a:buNone/>
              <a:defRPr sz="1588" b="1"/>
            </a:lvl7pPr>
            <a:lvl8pPr marL="3174517" indent="0">
              <a:buNone/>
              <a:defRPr sz="1588" b="1"/>
            </a:lvl8pPr>
            <a:lvl9pPr marL="3628019" indent="0">
              <a:buNone/>
              <a:defRPr sz="1588" b="1"/>
            </a:lvl9pPr>
          </a:lstStyle>
          <a:p>
            <a:pPr lvl="0"/>
            <a:r>
              <a:rPr lang="en-US"/>
              <a:t>Click to edit Master text styles</a:t>
            </a:r>
          </a:p>
        </p:txBody>
      </p:sp>
      <p:sp>
        <p:nvSpPr>
          <p:cNvPr id="6" name="Content Placeholder 5"/>
          <p:cNvSpPr>
            <a:spLocks noGrp="1"/>
          </p:cNvSpPr>
          <p:nvPr>
            <p:ph sz="quarter" idx="4"/>
          </p:nvPr>
        </p:nvSpPr>
        <p:spPr>
          <a:xfrm>
            <a:off x="15378863" y="13573847"/>
            <a:ext cx="13382590" cy="24662696"/>
          </a:xfrm>
        </p:spPr>
        <p:txBody>
          <a:bodyPr/>
          <a:lstStyle>
            <a:lvl1pPr>
              <a:defRPr sz="2381"/>
            </a:lvl1pPr>
            <a:lvl2pPr>
              <a:defRPr sz="1984"/>
            </a:lvl2pPr>
            <a:lvl3pPr>
              <a:defRPr sz="1786"/>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a:extLst>
              <a:ext uri="{FF2B5EF4-FFF2-40B4-BE49-F238E27FC236}">
                <a16:creationId xmlns:a16="http://schemas.microsoft.com/office/drawing/2014/main" id="{B4445831-E6E9-6207-CE74-BE47F9E830C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0C4492E7-BC05-A6DB-8CDE-728EED56D8D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4C12A719-043E-8687-C1A1-5F1F892293ED}"/>
              </a:ext>
            </a:extLst>
          </p:cNvPr>
          <p:cNvSpPr>
            <a:spLocks noGrp="1" noChangeArrowheads="1"/>
          </p:cNvSpPr>
          <p:nvPr>
            <p:ph type="sldNum" sz="quarter" idx="12"/>
          </p:nvPr>
        </p:nvSpPr>
        <p:spPr>
          <a:ln/>
        </p:spPr>
        <p:txBody>
          <a:bodyPr/>
          <a:lstStyle>
            <a:lvl1pPr>
              <a:defRPr/>
            </a:lvl1pPr>
          </a:lstStyle>
          <a:p>
            <a:pPr>
              <a:defRPr/>
            </a:pPr>
            <a:fld id="{A025B7C6-8671-4940-A8A5-023339593BA6}" type="slidenum">
              <a:rPr lang="en-GB" altLang="en-US"/>
              <a:pPr>
                <a:defRPr/>
              </a:pPr>
              <a:t>‹#›</a:t>
            </a:fld>
            <a:endParaRPr lang="en-GB" altLang="en-US"/>
          </a:p>
        </p:txBody>
      </p:sp>
    </p:spTree>
    <p:extLst>
      <p:ext uri="{BB962C8B-B14F-4D97-AF65-F5344CB8AC3E}">
        <p14:creationId xmlns:p14="http://schemas.microsoft.com/office/powerpoint/2010/main" val="96542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a:extLst>
              <a:ext uri="{FF2B5EF4-FFF2-40B4-BE49-F238E27FC236}">
                <a16:creationId xmlns:a16="http://schemas.microsoft.com/office/drawing/2014/main" id="{94C16371-ACF7-CF89-7352-CE030B35A94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7794259B-035B-0AFB-413B-1A82BAD65C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692AB80-B550-1C84-0E07-5013BA36D149}"/>
              </a:ext>
            </a:extLst>
          </p:cNvPr>
          <p:cNvSpPr>
            <a:spLocks noGrp="1" noChangeArrowheads="1"/>
          </p:cNvSpPr>
          <p:nvPr>
            <p:ph type="sldNum" sz="quarter" idx="12"/>
          </p:nvPr>
        </p:nvSpPr>
        <p:spPr>
          <a:ln/>
        </p:spPr>
        <p:txBody>
          <a:bodyPr/>
          <a:lstStyle>
            <a:lvl1pPr>
              <a:defRPr/>
            </a:lvl1pPr>
          </a:lstStyle>
          <a:p>
            <a:pPr>
              <a:defRPr/>
            </a:pPr>
            <a:fld id="{23F5D13F-BCA1-4CDA-B743-90001A914AAB}" type="slidenum">
              <a:rPr lang="en-GB" altLang="en-US"/>
              <a:pPr>
                <a:defRPr/>
              </a:pPr>
              <a:t>‹#›</a:t>
            </a:fld>
            <a:endParaRPr lang="en-GB" altLang="en-US"/>
          </a:p>
        </p:txBody>
      </p:sp>
    </p:spTree>
    <p:extLst>
      <p:ext uri="{BB962C8B-B14F-4D97-AF65-F5344CB8AC3E}">
        <p14:creationId xmlns:p14="http://schemas.microsoft.com/office/powerpoint/2010/main" val="3136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8707C3-E1BF-2FD8-7995-492FE8579DE0}"/>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D2A0CFA-DDE0-5358-69B3-2D27767F341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EF32364-A0DE-B8B9-A721-0B45EE62948E}"/>
              </a:ext>
            </a:extLst>
          </p:cNvPr>
          <p:cNvSpPr>
            <a:spLocks noGrp="1" noChangeArrowheads="1"/>
          </p:cNvSpPr>
          <p:nvPr>
            <p:ph type="sldNum" sz="quarter" idx="12"/>
          </p:nvPr>
        </p:nvSpPr>
        <p:spPr>
          <a:ln/>
        </p:spPr>
        <p:txBody>
          <a:bodyPr/>
          <a:lstStyle>
            <a:lvl1pPr>
              <a:defRPr/>
            </a:lvl1pPr>
          </a:lstStyle>
          <a:p>
            <a:pPr>
              <a:defRPr/>
            </a:pPr>
            <a:fld id="{6F9DBF95-1B59-4B0A-A945-11123D3E1640}" type="slidenum">
              <a:rPr lang="en-GB" altLang="en-US"/>
              <a:pPr>
                <a:defRPr/>
              </a:pPr>
              <a:t>‹#›</a:t>
            </a:fld>
            <a:endParaRPr lang="en-GB" altLang="en-US"/>
          </a:p>
        </p:txBody>
      </p:sp>
    </p:spTree>
    <p:extLst>
      <p:ext uri="{BB962C8B-B14F-4D97-AF65-F5344CB8AC3E}">
        <p14:creationId xmlns:p14="http://schemas.microsoft.com/office/powerpoint/2010/main" val="275256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0" y="1704720"/>
            <a:ext cx="9960861" cy="7252859"/>
          </a:xfrm>
        </p:spPr>
        <p:txBody>
          <a:bodyPr anchor="b"/>
          <a:lstStyle>
            <a:lvl1pPr algn="l">
              <a:defRPr sz="1984" b="1"/>
            </a:lvl1pPr>
          </a:lstStyle>
          <a:p>
            <a:r>
              <a:rPr lang="en-US"/>
              <a:t>Click to edit Master title style</a:t>
            </a:r>
            <a:endParaRPr lang="nl-NL"/>
          </a:p>
        </p:txBody>
      </p:sp>
      <p:sp>
        <p:nvSpPr>
          <p:cNvPr id="3" name="Content Placeholder 2"/>
          <p:cNvSpPr>
            <a:spLocks noGrp="1"/>
          </p:cNvSpPr>
          <p:nvPr>
            <p:ph idx="1"/>
          </p:nvPr>
        </p:nvSpPr>
        <p:spPr>
          <a:xfrm>
            <a:off x="11837297" y="1704721"/>
            <a:ext cx="16924159" cy="36531822"/>
          </a:xfrm>
        </p:spPr>
        <p:txBody>
          <a:bodyPr/>
          <a:lstStyle>
            <a:lvl1pPr>
              <a:defRPr sz="3174"/>
            </a:lvl1pPr>
            <a:lvl2pPr>
              <a:defRPr sz="2777"/>
            </a:lvl2pPr>
            <a:lvl3pPr>
              <a:defRPr sz="2381"/>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1513760" y="8957580"/>
            <a:ext cx="9960861" cy="29278962"/>
          </a:xfrm>
        </p:spPr>
        <p:txBody>
          <a:bodyPr/>
          <a:lstStyle>
            <a:lvl1pPr marL="0" indent="0">
              <a:buNone/>
              <a:defRPr sz="1388"/>
            </a:lvl1pPr>
            <a:lvl2pPr marL="453503" indent="0">
              <a:buNone/>
              <a:defRPr sz="1190"/>
            </a:lvl2pPr>
            <a:lvl3pPr marL="907005" indent="0">
              <a:buNone/>
              <a:defRPr sz="992"/>
            </a:lvl3pPr>
            <a:lvl4pPr marL="1360507" indent="0">
              <a:buNone/>
              <a:defRPr sz="892"/>
            </a:lvl4pPr>
            <a:lvl5pPr marL="1814009" indent="0">
              <a:buNone/>
              <a:defRPr sz="892"/>
            </a:lvl5pPr>
            <a:lvl6pPr marL="2267512" indent="0">
              <a:buNone/>
              <a:defRPr sz="892"/>
            </a:lvl6pPr>
            <a:lvl7pPr marL="2721014" indent="0">
              <a:buNone/>
              <a:defRPr sz="892"/>
            </a:lvl7pPr>
            <a:lvl8pPr marL="3174517" indent="0">
              <a:buNone/>
              <a:defRPr sz="892"/>
            </a:lvl8pPr>
            <a:lvl9pPr marL="3628019" indent="0">
              <a:buNone/>
              <a:defRPr sz="892"/>
            </a:lvl9pPr>
          </a:lstStyle>
          <a:p>
            <a:pPr lvl="0"/>
            <a:r>
              <a:rPr lang="en-US"/>
              <a:t>Click to edit Master text styles</a:t>
            </a:r>
          </a:p>
        </p:txBody>
      </p:sp>
      <p:sp>
        <p:nvSpPr>
          <p:cNvPr id="5" name="Rectangle 4">
            <a:extLst>
              <a:ext uri="{FF2B5EF4-FFF2-40B4-BE49-F238E27FC236}">
                <a16:creationId xmlns:a16="http://schemas.microsoft.com/office/drawing/2014/main" id="{3E32974E-CE24-D888-F05D-BEAA15D5574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07AE6FC-CA23-DBBF-EB8B-1DDAF1CB7E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96E4BC8-C38E-C357-8B85-68DE65E0C7C6}"/>
              </a:ext>
            </a:extLst>
          </p:cNvPr>
          <p:cNvSpPr>
            <a:spLocks noGrp="1" noChangeArrowheads="1"/>
          </p:cNvSpPr>
          <p:nvPr>
            <p:ph type="sldNum" sz="quarter" idx="12"/>
          </p:nvPr>
        </p:nvSpPr>
        <p:spPr>
          <a:ln/>
        </p:spPr>
        <p:txBody>
          <a:bodyPr/>
          <a:lstStyle>
            <a:lvl1pPr>
              <a:defRPr/>
            </a:lvl1pPr>
          </a:lstStyle>
          <a:p>
            <a:pPr>
              <a:defRPr/>
            </a:pPr>
            <a:fld id="{AC97A9FA-6E37-41C8-B60D-CDD793CCB04B}" type="slidenum">
              <a:rPr lang="en-GB" altLang="en-US"/>
              <a:pPr>
                <a:defRPr/>
              </a:pPr>
              <a:t>‹#›</a:t>
            </a:fld>
            <a:endParaRPr lang="en-GB" altLang="en-US"/>
          </a:p>
        </p:txBody>
      </p:sp>
    </p:spTree>
    <p:extLst>
      <p:ext uri="{BB962C8B-B14F-4D97-AF65-F5344CB8AC3E}">
        <p14:creationId xmlns:p14="http://schemas.microsoft.com/office/powerpoint/2010/main" val="307949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627" y="29962636"/>
            <a:ext cx="18165128" cy="3537255"/>
          </a:xfrm>
        </p:spPr>
        <p:txBody>
          <a:bodyPr anchor="b"/>
          <a:lstStyle>
            <a:lvl1pPr algn="l">
              <a:defRPr sz="1984" b="1"/>
            </a:lvl1pPr>
          </a:lstStyle>
          <a:p>
            <a:r>
              <a:rPr lang="en-US"/>
              <a:t>Click to edit Master title style</a:t>
            </a:r>
            <a:endParaRPr lang="nl-NL"/>
          </a:p>
        </p:txBody>
      </p:sp>
      <p:sp>
        <p:nvSpPr>
          <p:cNvPr id="3" name="Picture Placeholder 2"/>
          <p:cNvSpPr>
            <a:spLocks noGrp="1"/>
          </p:cNvSpPr>
          <p:nvPr>
            <p:ph type="pic" idx="1"/>
          </p:nvPr>
        </p:nvSpPr>
        <p:spPr>
          <a:xfrm>
            <a:off x="5933627" y="3824100"/>
            <a:ext cx="18165128" cy="25682258"/>
          </a:xfrm>
        </p:spPr>
        <p:txBody>
          <a:bodyPr/>
          <a:lstStyle>
            <a:lvl1pPr marL="0" indent="0">
              <a:buNone/>
              <a:defRPr sz="3174"/>
            </a:lvl1pPr>
            <a:lvl2pPr marL="453503" indent="0">
              <a:buNone/>
              <a:defRPr sz="2777"/>
            </a:lvl2pPr>
            <a:lvl3pPr marL="907005" indent="0">
              <a:buNone/>
              <a:defRPr sz="2381"/>
            </a:lvl3pPr>
            <a:lvl4pPr marL="1360507" indent="0">
              <a:buNone/>
              <a:defRPr sz="1984"/>
            </a:lvl4pPr>
            <a:lvl5pPr marL="1814009" indent="0">
              <a:buNone/>
              <a:defRPr sz="1984"/>
            </a:lvl5pPr>
            <a:lvl6pPr marL="2267512" indent="0">
              <a:buNone/>
              <a:defRPr sz="1984"/>
            </a:lvl6pPr>
            <a:lvl7pPr marL="2721014" indent="0">
              <a:buNone/>
              <a:defRPr sz="1984"/>
            </a:lvl7pPr>
            <a:lvl8pPr marL="3174517" indent="0">
              <a:buNone/>
              <a:defRPr sz="1984"/>
            </a:lvl8pPr>
            <a:lvl9pPr marL="3628019" indent="0">
              <a:buNone/>
              <a:defRPr sz="1984"/>
            </a:lvl9pPr>
          </a:lstStyle>
          <a:p>
            <a:pPr lvl="0"/>
            <a:endParaRPr lang="nl-NL" noProof="0"/>
          </a:p>
        </p:txBody>
      </p:sp>
      <p:sp>
        <p:nvSpPr>
          <p:cNvPr id="4" name="Text Placeholder 3"/>
          <p:cNvSpPr>
            <a:spLocks noGrp="1"/>
          </p:cNvSpPr>
          <p:nvPr>
            <p:ph type="body" sz="half" idx="2"/>
          </p:nvPr>
        </p:nvSpPr>
        <p:spPr>
          <a:xfrm>
            <a:off x="5933627" y="33499890"/>
            <a:ext cx="18165128" cy="5023498"/>
          </a:xfrm>
        </p:spPr>
        <p:txBody>
          <a:bodyPr/>
          <a:lstStyle>
            <a:lvl1pPr marL="0" indent="0">
              <a:buNone/>
              <a:defRPr sz="1388"/>
            </a:lvl1pPr>
            <a:lvl2pPr marL="453503" indent="0">
              <a:buNone/>
              <a:defRPr sz="1190"/>
            </a:lvl2pPr>
            <a:lvl3pPr marL="907005" indent="0">
              <a:buNone/>
              <a:defRPr sz="992"/>
            </a:lvl3pPr>
            <a:lvl4pPr marL="1360507" indent="0">
              <a:buNone/>
              <a:defRPr sz="892"/>
            </a:lvl4pPr>
            <a:lvl5pPr marL="1814009" indent="0">
              <a:buNone/>
              <a:defRPr sz="892"/>
            </a:lvl5pPr>
            <a:lvl6pPr marL="2267512" indent="0">
              <a:buNone/>
              <a:defRPr sz="892"/>
            </a:lvl6pPr>
            <a:lvl7pPr marL="2721014" indent="0">
              <a:buNone/>
              <a:defRPr sz="892"/>
            </a:lvl7pPr>
            <a:lvl8pPr marL="3174517" indent="0">
              <a:buNone/>
              <a:defRPr sz="892"/>
            </a:lvl8pPr>
            <a:lvl9pPr marL="3628019" indent="0">
              <a:buNone/>
              <a:defRPr sz="892"/>
            </a:lvl9pPr>
          </a:lstStyle>
          <a:p>
            <a:pPr lvl="0"/>
            <a:r>
              <a:rPr lang="en-US"/>
              <a:t>Click to edit Master text styles</a:t>
            </a:r>
          </a:p>
        </p:txBody>
      </p:sp>
      <p:sp>
        <p:nvSpPr>
          <p:cNvPr id="5" name="Rectangle 4">
            <a:extLst>
              <a:ext uri="{FF2B5EF4-FFF2-40B4-BE49-F238E27FC236}">
                <a16:creationId xmlns:a16="http://schemas.microsoft.com/office/drawing/2014/main" id="{35F8F656-BF1E-A64D-CEE0-5D9E36E0F0B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26A32BB-0BBF-8763-553B-30D1F4A6B8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9C14797-25E4-B4A6-99BD-D9C81A9221A0}"/>
              </a:ext>
            </a:extLst>
          </p:cNvPr>
          <p:cNvSpPr>
            <a:spLocks noGrp="1" noChangeArrowheads="1"/>
          </p:cNvSpPr>
          <p:nvPr>
            <p:ph type="sldNum" sz="quarter" idx="12"/>
          </p:nvPr>
        </p:nvSpPr>
        <p:spPr>
          <a:ln/>
        </p:spPr>
        <p:txBody>
          <a:bodyPr/>
          <a:lstStyle>
            <a:lvl1pPr>
              <a:defRPr/>
            </a:lvl1pPr>
          </a:lstStyle>
          <a:p>
            <a:pPr>
              <a:defRPr/>
            </a:pPr>
            <a:fld id="{B796F22F-7641-4AC9-860D-C0826D012900}" type="slidenum">
              <a:rPr lang="en-GB" altLang="en-US"/>
              <a:pPr>
                <a:defRPr/>
              </a:pPr>
              <a:t>‹#›</a:t>
            </a:fld>
            <a:endParaRPr lang="en-GB" altLang="en-US"/>
          </a:p>
        </p:txBody>
      </p:sp>
    </p:spTree>
    <p:extLst>
      <p:ext uri="{BB962C8B-B14F-4D97-AF65-F5344CB8AC3E}">
        <p14:creationId xmlns:p14="http://schemas.microsoft.com/office/powerpoint/2010/main" val="99402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AA6905-9000-3AA9-285A-9A57DF89DAAB}"/>
              </a:ext>
            </a:extLst>
          </p:cNvPr>
          <p:cNvSpPr>
            <a:spLocks noGrp="1" noChangeArrowheads="1"/>
          </p:cNvSpPr>
          <p:nvPr>
            <p:ph type="title"/>
          </p:nvPr>
        </p:nvSpPr>
        <p:spPr bwMode="auto">
          <a:xfrm>
            <a:off x="2270125" y="3806825"/>
            <a:ext cx="25734963"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2262" tIns="160338" rIns="322262" bIns="1603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00F982F0-3991-E6B3-12CB-3AD2354B3328}"/>
              </a:ext>
            </a:extLst>
          </p:cNvPr>
          <p:cNvSpPr>
            <a:spLocks noGrp="1" noChangeArrowheads="1"/>
          </p:cNvSpPr>
          <p:nvPr>
            <p:ph type="body" idx="1"/>
          </p:nvPr>
        </p:nvSpPr>
        <p:spPr bwMode="auto">
          <a:xfrm>
            <a:off x="2270125" y="12365038"/>
            <a:ext cx="25734963" cy="256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2262" tIns="160338" rIns="322262" bIns="1603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5E8EC9C3-37B2-BE73-3FBC-4C7BF8664551}"/>
              </a:ext>
            </a:extLst>
          </p:cNvPr>
          <p:cNvSpPr>
            <a:spLocks noGrp="1" noChangeArrowheads="1"/>
          </p:cNvSpPr>
          <p:nvPr>
            <p:ph type="dt" sz="half" idx="2"/>
          </p:nvPr>
        </p:nvSpPr>
        <p:spPr bwMode="auto">
          <a:xfrm>
            <a:off x="2270125" y="38996938"/>
            <a:ext cx="6308725" cy="2855912"/>
          </a:xfrm>
          <a:prstGeom prst="rect">
            <a:avLst/>
          </a:prstGeom>
          <a:noFill/>
          <a:ln>
            <a:noFill/>
          </a:ln>
          <a:effectLst/>
        </p:spPr>
        <p:txBody>
          <a:bodyPr vert="horz" wrap="none" lIns="322262" tIns="160338" rIns="322262" bIns="160338" numCol="1" anchor="ctr" anchorCtr="0" compatLnSpc="1">
            <a:prstTxWarp prst="textNoShape">
              <a:avLst/>
            </a:prstTxWarp>
          </a:bodyPr>
          <a:lstStyle>
            <a:lvl1pPr defTabSz="9259007">
              <a:defRPr sz="4861"/>
            </a:lvl1pPr>
          </a:lstStyle>
          <a:p>
            <a:pPr>
              <a:defRPr/>
            </a:pPr>
            <a:endParaRPr lang="en-GB"/>
          </a:p>
        </p:txBody>
      </p:sp>
      <p:sp>
        <p:nvSpPr>
          <p:cNvPr id="1029" name="Rectangle 5">
            <a:extLst>
              <a:ext uri="{FF2B5EF4-FFF2-40B4-BE49-F238E27FC236}">
                <a16:creationId xmlns:a16="http://schemas.microsoft.com/office/drawing/2014/main" id="{6AF572C4-DAC1-7223-17D6-C326DE1C7024}"/>
              </a:ext>
            </a:extLst>
          </p:cNvPr>
          <p:cNvSpPr>
            <a:spLocks noGrp="1" noChangeArrowheads="1"/>
          </p:cNvSpPr>
          <p:nvPr>
            <p:ph type="ftr" sz="quarter" idx="3"/>
          </p:nvPr>
        </p:nvSpPr>
        <p:spPr bwMode="auto">
          <a:xfrm>
            <a:off x="10344150" y="38996938"/>
            <a:ext cx="9586913" cy="2855912"/>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ctr" defTabSz="9259007">
              <a:defRPr sz="4861"/>
            </a:lvl1pPr>
          </a:lstStyle>
          <a:p>
            <a:pPr>
              <a:defRPr/>
            </a:pPr>
            <a:endParaRPr lang="en-GB"/>
          </a:p>
        </p:txBody>
      </p:sp>
      <p:sp>
        <p:nvSpPr>
          <p:cNvPr id="1030" name="Rectangle 6">
            <a:extLst>
              <a:ext uri="{FF2B5EF4-FFF2-40B4-BE49-F238E27FC236}">
                <a16:creationId xmlns:a16="http://schemas.microsoft.com/office/drawing/2014/main" id="{B09F6389-AB67-BDFE-2819-647C2F343493}"/>
              </a:ext>
            </a:extLst>
          </p:cNvPr>
          <p:cNvSpPr>
            <a:spLocks noGrp="1" noChangeArrowheads="1"/>
          </p:cNvSpPr>
          <p:nvPr>
            <p:ph type="sldNum" sz="quarter" idx="4"/>
          </p:nvPr>
        </p:nvSpPr>
        <p:spPr bwMode="auto">
          <a:xfrm>
            <a:off x="21696363" y="38996938"/>
            <a:ext cx="6308725" cy="2855912"/>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r" defTabSz="9258182">
              <a:defRPr sz="4807"/>
            </a:lvl1pPr>
          </a:lstStyle>
          <a:p>
            <a:pPr>
              <a:defRPr/>
            </a:pPr>
            <a:fld id="{2250DA27-05DD-4313-98FD-01503638E47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55125" rtl="0" eaLnBrk="0" fontAlgn="base" hangingPunct="0">
        <a:spcBef>
          <a:spcPct val="0"/>
        </a:spcBef>
        <a:spcAft>
          <a:spcPct val="0"/>
        </a:spcAft>
        <a:defRPr sz="15200">
          <a:solidFill>
            <a:schemeClr val="tx2"/>
          </a:solidFill>
          <a:latin typeface="+mj-lt"/>
          <a:ea typeface="+mj-ea"/>
          <a:cs typeface="+mj-cs"/>
        </a:defRPr>
      </a:lvl1pPr>
      <a:lvl2pPr algn="ctr" defTabSz="9255125" rtl="0" eaLnBrk="0" fontAlgn="base" hangingPunct="0">
        <a:spcBef>
          <a:spcPct val="0"/>
        </a:spcBef>
        <a:spcAft>
          <a:spcPct val="0"/>
        </a:spcAft>
        <a:defRPr sz="15200">
          <a:solidFill>
            <a:schemeClr val="tx2"/>
          </a:solidFill>
          <a:latin typeface="Times New Roman" pitchFamily="18" charset="0"/>
        </a:defRPr>
      </a:lvl2pPr>
      <a:lvl3pPr algn="ctr" defTabSz="9255125" rtl="0" eaLnBrk="0" fontAlgn="base" hangingPunct="0">
        <a:spcBef>
          <a:spcPct val="0"/>
        </a:spcBef>
        <a:spcAft>
          <a:spcPct val="0"/>
        </a:spcAft>
        <a:defRPr sz="15200">
          <a:solidFill>
            <a:schemeClr val="tx2"/>
          </a:solidFill>
          <a:latin typeface="Times New Roman" pitchFamily="18" charset="0"/>
        </a:defRPr>
      </a:lvl3pPr>
      <a:lvl4pPr algn="ctr" defTabSz="9255125" rtl="0" eaLnBrk="0" fontAlgn="base" hangingPunct="0">
        <a:spcBef>
          <a:spcPct val="0"/>
        </a:spcBef>
        <a:spcAft>
          <a:spcPct val="0"/>
        </a:spcAft>
        <a:defRPr sz="15200">
          <a:solidFill>
            <a:schemeClr val="tx2"/>
          </a:solidFill>
          <a:latin typeface="Times New Roman" pitchFamily="18" charset="0"/>
        </a:defRPr>
      </a:lvl4pPr>
      <a:lvl5pPr algn="ctr" defTabSz="9255125" rtl="0" eaLnBrk="0" fontAlgn="base" hangingPunct="0">
        <a:spcBef>
          <a:spcPct val="0"/>
        </a:spcBef>
        <a:spcAft>
          <a:spcPct val="0"/>
        </a:spcAft>
        <a:defRPr sz="15200">
          <a:solidFill>
            <a:schemeClr val="tx2"/>
          </a:solidFill>
          <a:latin typeface="Times New Roman" pitchFamily="18" charset="0"/>
        </a:defRPr>
      </a:lvl5pPr>
      <a:lvl6pPr marL="453503" algn="ctr" defTabSz="9259007" rtl="0" eaLnBrk="0" fontAlgn="base" hangingPunct="0">
        <a:spcBef>
          <a:spcPct val="0"/>
        </a:spcBef>
        <a:spcAft>
          <a:spcPct val="0"/>
        </a:spcAft>
        <a:defRPr sz="15375">
          <a:solidFill>
            <a:schemeClr val="tx2"/>
          </a:solidFill>
          <a:latin typeface="Times New Roman" pitchFamily="18" charset="0"/>
        </a:defRPr>
      </a:lvl6pPr>
      <a:lvl7pPr marL="907005" algn="ctr" defTabSz="9259007" rtl="0" eaLnBrk="0" fontAlgn="base" hangingPunct="0">
        <a:spcBef>
          <a:spcPct val="0"/>
        </a:spcBef>
        <a:spcAft>
          <a:spcPct val="0"/>
        </a:spcAft>
        <a:defRPr sz="15375">
          <a:solidFill>
            <a:schemeClr val="tx2"/>
          </a:solidFill>
          <a:latin typeface="Times New Roman" pitchFamily="18" charset="0"/>
        </a:defRPr>
      </a:lvl7pPr>
      <a:lvl8pPr marL="1360507" algn="ctr" defTabSz="9259007" rtl="0" eaLnBrk="0" fontAlgn="base" hangingPunct="0">
        <a:spcBef>
          <a:spcPct val="0"/>
        </a:spcBef>
        <a:spcAft>
          <a:spcPct val="0"/>
        </a:spcAft>
        <a:defRPr sz="15375">
          <a:solidFill>
            <a:schemeClr val="tx2"/>
          </a:solidFill>
          <a:latin typeface="Times New Roman" pitchFamily="18" charset="0"/>
        </a:defRPr>
      </a:lvl8pPr>
      <a:lvl9pPr marL="1814009" algn="ctr" defTabSz="9259007" rtl="0" eaLnBrk="0" fontAlgn="base" hangingPunct="0">
        <a:spcBef>
          <a:spcPct val="0"/>
        </a:spcBef>
        <a:spcAft>
          <a:spcPct val="0"/>
        </a:spcAft>
        <a:defRPr sz="15375">
          <a:solidFill>
            <a:schemeClr val="tx2"/>
          </a:solidFill>
          <a:latin typeface="Times New Roman" pitchFamily="18" charset="0"/>
        </a:defRPr>
      </a:lvl9pPr>
    </p:titleStyle>
    <p:bodyStyle>
      <a:lvl1pPr marL="1185863" indent="-1185863" algn="l" defTabSz="9255125" rtl="0" eaLnBrk="0" fontAlgn="base" hangingPunct="0">
        <a:spcBef>
          <a:spcPct val="20000"/>
        </a:spcBef>
        <a:spcAft>
          <a:spcPct val="0"/>
        </a:spcAft>
        <a:buChar char="•"/>
        <a:defRPr sz="11100">
          <a:solidFill>
            <a:schemeClr val="tx1"/>
          </a:solidFill>
          <a:latin typeface="+mn-lt"/>
          <a:ea typeface="+mn-ea"/>
          <a:cs typeface="+mn-cs"/>
        </a:defRPr>
      </a:lvl1pPr>
      <a:lvl2pPr marL="2576513" indent="-989013" algn="l" defTabSz="9255125" rtl="0" eaLnBrk="0" fontAlgn="base" hangingPunct="0">
        <a:spcBef>
          <a:spcPct val="20000"/>
        </a:spcBef>
        <a:spcAft>
          <a:spcPct val="0"/>
        </a:spcAft>
        <a:buChar char="–"/>
        <a:defRPr sz="9700">
          <a:solidFill>
            <a:schemeClr val="tx1"/>
          </a:solidFill>
          <a:latin typeface="+mn-lt"/>
        </a:defRPr>
      </a:lvl2pPr>
      <a:lvl3pPr marL="3965575" indent="-788988" algn="l" defTabSz="9255125" rtl="0" eaLnBrk="0" fontAlgn="base" hangingPunct="0">
        <a:spcBef>
          <a:spcPct val="20000"/>
        </a:spcBef>
        <a:spcAft>
          <a:spcPct val="0"/>
        </a:spcAft>
        <a:buChar char="•"/>
        <a:defRPr sz="8200">
          <a:solidFill>
            <a:schemeClr val="tx1"/>
          </a:solidFill>
          <a:latin typeface="+mn-lt"/>
        </a:defRPr>
      </a:lvl3pPr>
      <a:lvl4pPr marL="5551488" indent="-788988" algn="l" defTabSz="9255125" rtl="0" eaLnBrk="0" fontAlgn="base" hangingPunct="0">
        <a:spcBef>
          <a:spcPct val="20000"/>
        </a:spcBef>
        <a:spcAft>
          <a:spcPct val="0"/>
        </a:spcAft>
        <a:buChar char="–"/>
        <a:defRPr sz="6900">
          <a:solidFill>
            <a:schemeClr val="tx1"/>
          </a:solidFill>
          <a:latin typeface="+mn-lt"/>
        </a:defRPr>
      </a:lvl4pPr>
      <a:lvl5pPr marL="7138988" indent="-788988" algn="l" defTabSz="9255125" rtl="0" eaLnBrk="0" fontAlgn="base" hangingPunct="0">
        <a:spcBef>
          <a:spcPct val="20000"/>
        </a:spcBef>
        <a:spcAft>
          <a:spcPct val="0"/>
        </a:spcAft>
        <a:buChar char="•"/>
        <a:defRPr sz="6900">
          <a:solidFill>
            <a:schemeClr val="tx1"/>
          </a:solidFill>
          <a:latin typeface="+mn-lt"/>
        </a:defRPr>
      </a:lvl5pPr>
      <a:lvl6pPr marL="7596165" indent="-793630" algn="l" defTabSz="9259007" rtl="0" eaLnBrk="0" fontAlgn="base" hangingPunct="0">
        <a:spcBef>
          <a:spcPct val="20000"/>
        </a:spcBef>
        <a:spcAft>
          <a:spcPct val="0"/>
        </a:spcAft>
        <a:buChar char="•"/>
        <a:defRPr sz="7042">
          <a:solidFill>
            <a:schemeClr val="tx1"/>
          </a:solidFill>
          <a:latin typeface="+mn-lt"/>
        </a:defRPr>
      </a:lvl6pPr>
      <a:lvl7pPr marL="8049667" indent="-793630" algn="l" defTabSz="9259007" rtl="0" eaLnBrk="0" fontAlgn="base" hangingPunct="0">
        <a:spcBef>
          <a:spcPct val="20000"/>
        </a:spcBef>
        <a:spcAft>
          <a:spcPct val="0"/>
        </a:spcAft>
        <a:buChar char="•"/>
        <a:defRPr sz="7042">
          <a:solidFill>
            <a:schemeClr val="tx1"/>
          </a:solidFill>
          <a:latin typeface="+mn-lt"/>
        </a:defRPr>
      </a:lvl7pPr>
      <a:lvl8pPr marL="8503170" indent="-793630" algn="l" defTabSz="9259007" rtl="0" eaLnBrk="0" fontAlgn="base" hangingPunct="0">
        <a:spcBef>
          <a:spcPct val="20000"/>
        </a:spcBef>
        <a:spcAft>
          <a:spcPct val="0"/>
        </a:spcAft>
        <a:buChar char="•"/>
        <a:defRPr sz="7042">
          <a:solidFill>
            <a:schemeClr val="tx1"/>
          </a:solidFill>
          <a:latin typeface="+mn-lt"/>
        </a:defRPr>
      </a:lvl8pPr>
      <a:lvl9pPr marL="8956672" indent="-793630" algn="l" defTabSz="9259007" rtl="0" eaLnBrk="0" fontAlgn="base" hangingPunct="0">
        <a:spcBef>
          <a:spcPct val="20000"/>
        </a:spcBef>
        <a:spcAft>
          <a:spcPct val="0"/>
        </a:spcAft>
        <a:buChar char="•"/>
        <a:defRPr sz="7042">
          <a:solidFill>
            <a:schemeClr val="tx1"/>
          </a:solidFill>
          <a:latin typeface="+mn-lt"/>
        </a:defRPr>
      </a:lvl9pPr>
    </p:bodyStyle>
    <p:otherStyle>
      <a:defPPr>
        <a:defRPr lang="nl-NL"/>
      </a:defPPr>
      <a:lvl1pPr marL="0" algn="l" defTabSz="907005" rtl="0" eaLnBrk="1" latinLnBrk="0" hangingPunct="1">
        <a:defRPr sz="1786" kern="1200">
          <a:solidFill>
            <a:schemeClr val="tx1"/>
          </a:solidFill>
          <a:latin typeface="+mn-lt"/>
          <a:ea typeface="+mn-ea"/>
          <a:cs typeface="+mn-cs"/>
        </a:defRPr>
      </a:lvl1pPr>
      <a:lvl2pPr marL="453503" algn="l" defTabSz="907005" rtl="0" eaLnBrk="1" latinLnBrk="0" hangingPunct="1">
        <a:defRPr sz="1786" kern="1200">
          <a:solidFill>
            <a:schemeClr val="tx1"/>
          </a:solidFill>
          <a:latin typeface="+mn-lt"/>
          <a:ea typeface="+mn-ea"/>
          <a:cs typeface="+mn-cs"/>
        </a:defRPr>
      </a:lvl2pPr>
      <a:lvl3pPr marL="907005" algn="l" defTabSz="907005" rtl="0" eaLnBrk="1" latinLnBrk="0" hangingPunct="1">
        <a:defRPr sz="1786" kern="1200">
          <a:solidFill>
            <a:schemeClr val="tx1"/>
          </a:solidFill>
          <a:latin typeface="+mn-lt"/>
          <a:ea typeface="+mn-ea"/>
          <a:cs typeface="+mn-cs"/>
        </a:defRPr>
      </a:lvl3pPr>
      <a:lvl4pPr marL="1360507" algn="l" defTabSz="907005" rtl="0" eaLnBrk="1" latinLnBrk="0" hangingPunct="1">
        <a:defRPr sz="1786" kern="1200">
          <a:solidFill>
            <a:schemeClr val="tx1"/>
          </a:solidFill>
          <a:latin typeface="+mn-lt"/>
          <a:ea typeface="+mn-ea"/>
          <a:cs typeface="+mn-cs"/>
        </a:defRPr>
      </a:lvl4pPr>
      <a:lvl5pPr marL="1814009" algn="l" defTabSz="907005" rtl="0" eaLnBrk="1" latinLnBrk="0" hangingPunct="1">
        <a:defRPr sz="1786" kern="1200">
          <a:solidFill>
            <a:schemeClr val="tx1"/>
          </a:solidFill>
          <a:latin typeface="+mn-lt"/>
          <a:ea typeface="+mn-ea"/>
          <a:cs typeface="+mn-cs"/>
        </a:defRPr>
      </a:lvl5pPr>
      <a:lvl6pPr marL="2267512" algn="l" defTabSz="907005" rtl="0" eaLnBrk="1" latinLnBrk="0" hangingPunct="1">
        <a:defRPr sz="1786" kern="1200">
          <a:solidFill>
            <a:schemeClr val="tx1"/>
          </a:solidFill>
          <a:latin typeface="+mn-lt"/>
          <a:ea typeface="+mn-ea"/>
          <a:cs typeface="+mn-cs"/>
        </a:defRPr>
      </a:lvl6pPr>
      <a:lvl7pPr marL="2721014" algn="l" defTabSz="907005" rtl="0" eaLnBrk="1" latinLnBrk="0" hangingPunct="1">
        <a:defRPr sz="1786" kern="1200">
          <a:solidFill>
            <a:schemeClr val="tx1"/>
          </a:solidFill>
          <a:latin typeface="+mn-lt"/>
          <a:ea typeface="+mn-ea"/>
          <a:cs typeface="+mn-cs"/>
        </a:defRPr>
      </a:lvl7pPr>
      <a:lvl8pPr marL="3174517" algn="l" defTabSz="907005" rtl="0" eaLnBrk="1" latinLnBrk="0" hangingPunct="1">
        <a:defRPr sz="1786" kern="1200">
          <a:solidFill>
            <a:schemeClr val="tx1"/>
          </a:solidFill>
          <a:latin typeface="+mn-lt"/>
          <a:ea typeface="+mn-ea"/>
          <a:cs typeface="+mn-cs"/>
        </a:defRPr>
      </a:lvl8pPr>
      <a:lvl9pPr marL="3628019" algn="l" defTabSz="907005"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C1C3">
            <a:alpha val="9019"/>
          </a:srgbClr>
        </a:solidFill>
        <a:effectLst/>
      </p:bgPr>
    </p:bg>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id="{9214007D-081A-73C7-D631-4347AA369E12}"/>
              </a:ext>
            </a:extLst>
          </p:cNvPr>
          <p:cNvSpPr txBox="1">
            <a:spLocks noChangeArrowheads="1"/>
          </p:cNvSpPr>
          <p:nvPr/>
        </p:nvSpPr>
        <p:spPr bwMode="auto">
          <a:xfrm>
            <a:off x="4330700" y="1296988"/>
            <a:ext cx="21577300" cy="1833562"/>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5655">
                <a:solidFill>
                  <a:srgbClr val="2C617F"/>
                </a:solidFill>
                <a:latin typeface="Arial" panose="020B0604020202020204" pitchFamily="34" charset="0"/>
                <a:cs typeface="Arial" panose="020B0604020202020204" pitchFamily="34" charset="0"/>
              </a:rPr>
              <a:t>Title (no more than 2 lines total)</a:t>
            </a:r>
            <a:endParaRPr lang="en-GB" altLang="nl-NL" sz="5655" b="1">
              <a:solidFill>
                <a:srgbClr val="2C617F"/>
              </a:solidFill>
              <a:latin typeface="Arial" panose="020B0604020202020204" pitchFamily="34" charset="0"/>
              <a:cs typeface="Arial" panose="020B0604020202020204" pitchFamily="34" charset="0"/>
            </a:endParaRPr>
          </a:p>
          <a:p>
            <a:pPr algn="ctr">
              <a:defRPr/>
            </a:pPr>
            <a:endParaRPr lang="en-GB" altLang="nl-NL" sz="5655" b="1">
              <a:solidFill>
                <a:srgbClr val="00AEEF"/>
              </a:solidFill>
              <a:latin typeface="Arial" panose="020B0604020202020204" pitchFamily="34" charset="0"/>
              <a:cs typeface="Arial" panose="020B0604020202020204" pitchFamily="34" charset="0"/>
            </a:endParaRPr>
          </a:p>
        </p:txBody>
      </p:sp>
      <p:pic>
        <p:nvPicPr>
          <p:cNvPr id="3077" name="Picture 28">
            <a:extLst>
              <a:ext uri="{FF2B5EF4-FFF2-40B4-BE49-F238E27FC236}">
                <a16:creationId xmlns:a16="http://schemas.microsoft.com/office/drawing/2014/main" id="{ECEEB698-984A-AA6B-985E-B9398D3C54BA}"/>
              </a:ext>
            </a:extLst>
          </p:cNvPr>
          <p:cNvPicPr>
            <a:picLocks noChangeAspect="1" noChangeArrowheads="1"/>
          </p:cNvPicPr>
          <p:nvPr/>
        </p:nvPicPr>
        <p:blipFill>
          <a:blip r:embed="rId3">
            <a:duotone>
              <a:schemeClr val="bg2">
                <a:shade val="45000"/>
                <a:satMod val="135000"/>
              </a:schemeClr>
              <a:prstClr val="white"/>
            </a:duotone>
          </a:blip>
          <a:srcRect/>
          <a:stretch/>
        </p:blipFill>
        <p:spPr bwMode="auto">
          <a:xfrm>
            <a:off x="1226149" y="630380"/>
            <a:ext cx="1914565" cy="2006532"/>
          </a:xfrm>
          <a:prstGeom prst="rect">
            <a:avLst/>
          </a:prstGeom>
          <a:noFill/>
          <a:ln>
            <a:noFill/>
          </a:ln>
        </p:spPr>
      </p:pic>
      <p:sp>
        <p:nvSpPr>
          <p:cNvPr id="3076" name="TextBox 5">
            <a:extLst>
              <a:ext uri="{FF2B5EF4-FFF2-40B4-BE49-F238E27FC236}">
                <a16:creationId xmlns:a16="http://schemas.microsoft.com/office/drawing/2014/main" id="{5009C0F6-49E1-4861-D61C-10D46362C4AE}"/>
              </a:ext>
            </a:extLst>
          </p:cNvPr>
          <p:cNvSpPr txBox="1">
            <a:spLocks noChangeArrowheads="1"/>
          </p:cNvSpPr>
          <p:nvPr/>
        </p:nvSpPr>
        <p:spPr bwMode="auto">
          <a:xfrm>
            <a:off x="4845050" y="3130550"/>
            <a:ext cx="20069175" cy="701675"/>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3959">
                <a:solidFill>
                  <a:srgbClr val="2C617F"/>
                </a:solidFill>
                <a:latin typeface="Arial" panose="020B0604020202020204" pitchFamily="34" charset="0"/>
                <a:cs typeface="Arial" panose="020B0604020202020204" pitchFamily="34" charset="0"/>
              </a:rPr>
              <a:t>Your name, co-author 1 name, co-author 2 name</a:t>
            </a:r>
            <a:endParaRPr lang="en-GB" altLang="nl-NL" sz="3959">
              <a:solidFill>
                <a:srgbClr val="2C617F"/>
              </a:solidFill>
              <a:latin typeface="Arial" panose="020B0604020202020204" pitchFamily="34" charset="0"/>
              <a:cs typeface="Arial" panose="020B0604020202020204" pitchFamily="34" charset="0"/>
            </a:endParaRPr>
          </a:p>
        </p:txBody>
      </p:sp>
      <p:sp>
        <p:nvSpPr>
          <p:cNvPr id="2" name="TextBox 51">
            <a:extLst>
              <a:ext uri="{FF2B5EF4-FFF2-40B4-BE49-F238E27FC236}">
                <a16:creationId xmlns:a16="http://schemas.microsoft.com/office/drawing/2014/main" id="{9B70D213-CFD5-6C1C-3C95-176BD342DE18}"/>
              </a:ext>
            </a:extLst>
          </p:cNvPr>
          <p:cNvSpPr txBox="1">
            <a:spLocks noChangeArrowheads="1"/>
          </p:cNvSpPr>
          <p:nvPr/>
        </p:nvSpPr>
        <p:spPr bwMode="auto">
          <a:xfrm>
            <a:off x="1143000" y="4117975"/>
            <a:ext cx="27746325" cy="528638"/>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2828">
                <a:solidFill>
                  <a:srgbClr val="2C617F"/>
                </a:solidFill>
                <a:latin typeface="Arial" panose="020B0604020202020204" pitchFamily="34" charset="0"/>
                <a:cs typeface="Arial" panose="020B0604020202020204" pitchFamily="34" charset="0"/>
              </a:rPr>
              <a:t>*Affiliation 1, contact details, **Affiliation 2, contact details, *** Affiliation 3, contact details</a:t>
            </a:r>
            <a:endParaRPr lang="en-GB" altLang="nl-NL" sz="2828">
              <a:solidFill>
                <a:srgbClr val="2C617F"/>
              </a:solidFill>
              <a:latin typeface="Arial" panose="020B0604020202020204" pitchFamily="34" charset="0"/>
              <a:cs typeface="Arial" panose="020B0604020202020204" pitchFamily="34" charset="0"/>
            </a:endParaRPr>
          </a:p>
        </p:txBody>
      </p:sp>
      <p:sp>
        <p:nvSpPr>
          <p:cNvPr id="3080" name="Rectangle 9">
            <a:extLst>
              <a:ext uri="{FF2B5EF4-FFF2-40B4-BE49-F238E27FC236}">
                <a16:creationId xmlns:a16="http://schemas.microsoft.com/office/drawing/2014/main" id="{1F381087-523B-778A-1F6E-BF94A7965C13}"/>
              </a:ext>
            </a:extLst>
          </p:cNvPr>
          <p:cNvSpPr>
            <a:spLocks noChangeArrowheads="1"/>
          </p:cNvSpPr>
          <p:nvPr/>
        </p:nvSpPr>
        <p:spPr bwMode="auto">
          <a:xfrm>
            <a:off x="1736725" y="7543800"/>
            <a:ext cx="26625550" cy="1924050"/>
          </a:xfrm>
          <a:prstGeom prst="rect">
            <a:avLst/>
          </a:prstGeom>
          <a:noFill/>
          <a:ln>
            <a:noFill/>
          </a:ln>
          <a:effectLst/>
        </p:spPr>
        <p:txBody>
          <a:bodyPr lIns="91327" tIns="45665" rIns="91327" bIns="45665">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AU" altLang="en-US" sz="2381" dirty="0">
                <a:latin typeface="Arial" panose="020B0604020202020204" pitchFamily="34" charset="0"/>
                <a:cs typeface="Arial" panose="020B0604020202020204" pitchFamily="34" charset="0"/>
              </a:rPr>
              <a:t>A poster paper presentation is a graphic display of a written manuscript. The poster presentation stands by itself as a summary of research and usually contains an overview of research objectives, experimental methods, materials, results and a discussion. </a:t>
            </a:r>
          </a:p>
          <a:p>
            <a:pPr>
              <a:defRPr/>
            </a:pPr>
            <a:endParaRPr lang="en-AU" altLang="en-US" sz="2381" dirty="0">
              <a:latin typeface="Arial" panose="020B0604020202020204" pitchFamily="34" charset="0"/>
              <a:cs typeface="Arial" panose="020B0604020202020204" pitchFamily="34" charset="0"/>
            </a:endParaRPr>
          </a:p>
          <a:p>
            <a:pPr>
              <a:defRPr/>
            </a:pPr>
            <a:r>
              <a:rPr lang="en-AU" altLang="en-US" sz="2381" dirty="0">
                <a:latin typeface="Arial" panose="020B0604020202020204" pitchFamily="34" charset="0"/>
                <a:cs typeface="Arial" panose="020B0604020202020204" pitchFamily="34" charset="0"/>
              </a:rPr>
              <a:t>Please use the formatting embedded in this template. </a:t>
            </a:r>
          </a:p>
          <a:p>
            <a:pPr>
              <a:defRPr/>
            </a:pPr>
            <a:r>
              <a:rPr lang="en-AU" altLang="en-US" sz="2381" b="1" dirty="0">
                <a:latin typeface="Arial" panose="020B0604020202020204" pitchFamily="34" charset="0"/>
                <a:cs typeface="Arial" panose="020B0604020202020204" pitchFamily="34" charset="0"/>
              </a:rPr>
              <a:t>Please print your poster A1 size</a:t>
            </a:r>
            <a:r>
              <a:rPr lang="en-AU" altLang="en-US" sz="2381" dirty="0">
                <a:latin typeface="Arial" panose="020B0604020202020204" pitchFamily="34" charset="0"/>
                <a:cs typeface="Arial" panose="020B0604020202020204" pitchFamily="34" charset="0"/>
              </a:rPr>
              <a:t>. </a:t>
            </a:r>
            <a:endParaRPr lang="en-GB" altLang="en-US" sz="238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0933D8AF-5449-76AB-5681-86C9193CC035}"/>
              </a:ext>
            </a:extLst>
          </p:cNvPr>
          <p:cNvGraphicFramePr>
            <a:graphicFrameLocks noGrp="1"/>
          </p:cNvGraphicFramePr>
          <p:nvPr/>
        </p:nvGraphicFramePr>
        <p:xfrm>
          <a:off x="16068675" y="13384213"/>
          <a:ext cx="5792788" cy="2784474"/>
        </p:xfrm>
        <a:graphic>
          <a:graphicData uri="http://schemas.openxmlformats.org/drawingml/2006/table">
            <a:tbl>
              <a:tblPr/>
              <a:tblGrid>
                <a:gridCol w="2375801">
                  <a:extLst>
                    <a:ext uri="{9D8B030D-6E8A-4147-A177-3AD203B41FA5}">
                      <a16:colId xmlns:a16="http://schemas.microsoft.com/office/drawing/2014/main" val="20000"/>
                    </a:ext>
                  </a:extLst>
                </a:gridCol>
                <a:gridCol w="1145306">
                  <a:extLst>
                    <a:ext uri="{9D8B030D-6E8A-4147-A177-3AD203B41FA5}">
                      <a16:colId xmlns:a16="http://schemas.microsoft.com/office/drawing/2014/main" val="20001"/>
                    </a:ext>
                  </a:extLst>
                </a:gridCol>
                <a:gridCol w="1154772">
                  <a:extLst>
                    <a:ext uri="{9D8B030D-6E8A-4147-A177-3AD203B41FA5}">
                      <a16:colId xmlns:a16="http://schemas.microsoft.com/office/drawing/2014/main" val="20002"/>
                    </a:ext>
                  </a:extLst>
                </a:gridCol>
                <a:gridCol w="1116909">
                  <a:extLst>
                    <a:ext uri="{9D8B030D-6E8A-4147-A177-3AD203B41FA5}">
                      <a16:colId xmlns:a16="http://schemas.microsoft.com/office/drawing/2014/main" val="20003"/>
                    </a:ext>
                  </a:extLst>
                </a:gridCol>
              </a:tblGrid>
              <a:tr h="706836">
                <a:tc gridSpan="4">
                  <a:txBody>
                    <a:bodyPr/>
                    <a:lstStyle/>
                    <a:p>
                      <a:pPr algn="ctr" fontAlgn="b"/>
                      <a:r>
                        <a:rPr lang="en-GB" sz="2400" b="0" i="0" u="none" strike="noStrike" dirty="0">
                          <a:solidFill>
                            <a:srgbClr val="000000"/>
                          </a:solidFill>
                          <a:effectLst/>
                          <a:latin typeface="Arial"/>
                        </a:rPr>
                        <a:t>Title</a:t>
                      </a:r>
                    </a:p>
                  </a:txBody>
                  <a:tcPr marL="9444" marR="9444" marT="9441"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17218">
                <a:tc>
                  <a:txBody>
                    <a:bodyPr/>
                    <a:lstStyle/>
                    <a:p>
                      <a:pPr algn="l" fontAlgn="b"/>
                      <a:r>
                        <a:rPr lang="en-GB" sz="2400" b="0" i="0" u="none" strike="noStrike">
                          <a:solidFill>
                            <a:srgbClr val="000000"/>
                          </a:solidFill>
                          <a:effectLst/>
                          <a:latin typeface="Arial"/>
                        </a:rPr>
                        <a:t>Value 1</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1</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2</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3</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7218">
                <a:tc>
                  <a:txBody>
                    <a:bodyPr/>
                    <a:lstStyle/>
                    <a:p>
                      <a:pPr algn="l" fontAlgn="b"/>
                      <a:r>
                        <a:rPr lang="en-GB" sz="2400" b="0" i="0" u="none" strike="noStrike">
                          <a:solidFill>
                            <a:srgbClr val="000000"/>
                          </a:solidFill>
                          <a:effectLst/>
                          <a:latin typeface="Arial"/>
                        </a:rPr>
                        <a:t>Value 2</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4</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5</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6</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7218">
                <a:tc>
                  <a:txBody>
                    <a:bodyPr/>
                    <a:lstStyle/>
                    <a:p>
                      <a:pPr algn="l" fontAlgn="b"/>
                      <a:r>
                        <a:rPr lang="en-GB" sz="2400" b="0" i="0" u="none" strike="noStrike" dirty="0">
                          <a:solidFill>
                            <a:srgbClr val="000000"/>
                          </a:solidFill>
                          <a:effectLst/>
                          <a:latin typeface="Arial"/>
                        </a:rPr>
                        <a:t>Value 3</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7</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8</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9</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984">
                <a:tc>
                  <a:txBody>
                    <a:bodyPr/>
                    <a:lstStyle/>
                    <a:p>
                      <a:pPr algn="l" fontAlgn="b"/>
                      <a:r>
                        <a:rPr lang="en-GB" sz="2400" b="0" i="0" u="none" strike="noStrike" dirty="0">
                          <a:solidFill>
                            <a:srgbClr val="000000"/>
                          </a:solidFill>
                          <a:effectLst/>
                          <a:latin typeface="Arial"/>
                        </a:rPr>
                        <a:t>Value 4</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10</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11</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12</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03" name="TextBox 8">
            <a:extLst>
              <a:ext uri="{FF2B5EF4-FFF2-40B4-BE49-F238E27FC236}">
                <a16:creationId xmlns:a16="http://schemas.microsoft.com/office/drawing/2014/main" id="{628BBFB5-0CE5-BC3F-CBA5-18BAC3D9B59E}"/>
              </a:ext>
            </a:extLst>
          </p:cNvPr>
          <p:cNvSpPr txBox="1">
            <a:spLocks noChangeArrowheads="1"/>
          </p:cNvSpPr>
          <p:nvPr/>
        </p:nvSpPr>
        <p:spPr bwMode="auto">
          <a:xfrm>
            <a:off x="22737763" y="13982700"/>
            <a:ext cx="4514850" cy="1311275"/>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1979">
                <a:latin typeface="Arial" panose="020B0604020202020204" pitchFamily="34" charset="0"/>
                <a:cs typeface="Arial" panose="020B0604020202020204" pitchFamily="34" charset="0"/>
              </a:rPr>
              <a:t>This table only shows key figures &amp; is easily understood. The side box gives a brief description of what is in the table</a:t>
            </a:r>
            <a:endParaRPr lang="en-GB" altLang="nl-NL" sz="1979">
              <a:latin typeface="Arial" panose="020B0604020202020204" pitchFamily="34" charset="0"/>
              <a:cs typeface="Arial" panose="020B0604020202020204" pitchFamily="34" charset="0"/>
            </a:endParaRPr>
          </a:p>
        </p:txBody>
      </p:sp>
      <p:sp>
        <p:nvSpPr>
          <p:cNvPr id="3106" name="TextBox 9">
            <a:extLst>
              <a:ext uri="{FF2B5EF4-FFF2-40B4-BE49-F238E27FC236}">
                <a16:creationId xmlns:a16="http://schemas.microsoft.com/office/drawing/2014/main" id="{F30919DA-3109-8055-F50D-A522F4DA5A69}"/>
              </a:ext>
            </a:extLst>
          </p:cNvPr>
          <p:cNvSpPr txBox="1">
            <a:spLocks noChangeArrowheads="1"/>
          </p:cNvSpPr>
          <p:nvPr/>
        </p:nvSpPr>
        <p:spPr bwMode="auto">
          <a:xfrm>
            <a:off x="16203613" y="12825413"/>
            <a:ext cx="8142287" cy="3968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984" dirty="0">
                <a:latin typeface="Arial" panose="020B0604020202020204" pitchFamily="34" charset="0"/>
                <a:cs typeface="Arial" panose="020B0604020202020204" pitchFamily="34" charset="0"/>
              </a:rPr>
              <a:t>Table 1 – How to build a table for a poster</a:t>
            </a:r>
            <a:endParaRPr lang="en-GB" altLang="nl-NL" sz="1984" dirty="0">
              <a:latin typeface="Arial" panose="020B0604020202020204" pitchFamily="34" charset="0"/>
              <a:cs typeface="Arial" panose="020B0604020202020204" pitchFamily="34" charset="0"/>
            </a:endParaRPr>
          </a:p>
        </p:txBody>
      </p:sp>
      <p:sp>
        <p:nvSpPr>
          <p:cNvPr id="3107" name="TextBox 59">
            <a:extLst>
              <a:ext uri="{FF2B5EF4-FFF2-40B4-BE49-F238E27FC236}">
                <a16:creationId xmlns:a16="http://schemas.microsoft.com/office/drawing/2014/main" id="{B9266616-7883-D4FA-6F5F-43B65F69A7A8}"/>
              </a:ext>
            </a:extLst>
          </p:cNvPr>
          <p:cNvSpPr txBox="1">
            <a:spLocks noChangeArrowheads="1"/>
          </p:cNvSpPr>
          <p:nvPr/>
        </p:nvSpPr>
        <p:spPr bwMode="auto">
          <a:xfrm>
            <a:off x="15882938" y="22469475"/>
            <a:ext cx="4514850" cy="1619250"/>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984" dirty="0">
                <a:latin typeface="Arial" panose="020B0604020202020204" pitchFamily="34" charset="0"/>
                <a:cs typeface="Arial" panose="020B0604020202020204" pitchFamily="34" charset="0"/>
              </a:rPr>
              <a:t>This figure shows trends &amp; is easily understood.</a:t>
            </a:r>
          </a:p>
          <a:p>
            <a:pPr>
              <a:defRPr/>
            </a:pPr>
            <a:r>
              <a:rPr lang="en-AU" altLang="nl-NL" sz="1984" dirty="0">
                <a:latin typeface="Arial" panose="020B0604020202020204" pitchFamily="34" charset="0"/>
                <a:cs typeface="Arial" panose="020B0604020202020204" pitchFamily="34" charset="0"/>
              </a:rPr>
              <a:t>The side box gives a brief description of what is in the figure.</a:t>
            </a:r>
          </a:p>
          <a:p>
            <a:pPr>
              <a:defRPr/>
            </a:pPr>
            <a:endParaRPr lang="en-GB" altLang="nl-NL" sz="1984" dirty="0">
              <a:latin typeface="Arial" panose="020B0604020202020204" pitchFamily="34" charset="0"/>
              <a:cs typeface="Arial" panose="020B0604020202020204" pitchFamily="34" charset="0"/>
            </a:endParaRPr>
          </a:p>
        </p:txBody>
      </p:sp>
      <p:grpSp>
        <p:nvGrpSpPr>
          <p:cNvPr id="3" name="Group 19">
            <a:extLst>
              <a:ext uri="{FF2B5EF4-FFF2-40B4-BE49-F238E27FC236}">
                <a16:creationId xmlns:a16="http://schemas.microsoft.com/office/drawing/2014/main" id="{A2D8811A-E665-9708-A7A0-6BEECAAC2053}"/>
              </a:ext>
            </a:extLst>
          </p:cNvPr>
          <p:cNvGrpSpPr>
            <a:grpSpLocks/>
          </p:cNvGrpSpPr>
          <p:nvPr/>
        </p:nvGrpSpPr>
        <p:grpSpPr bwMode="auto">
          <a:xfrm>
            <a:off x="16049625" y="17319625"/>
            <a:ext cx="12568238" cy="9259888"/>
            <a:chOff x="16448872" y="20911985"/>
            <a:chExt cx="12671058" cy="9333823"/>
          </a:xfrm>
        </p:grpSpPr>
        <p:sp>
          <p:nvSpPr>
            <p:cNvPr id="3134" name="TextBox 58">
              <a:extLst>
                <a:ext uri="{FF2B5EF4-FFF2-40B4-BE49-F238E27FC236}">
                  <a16:creationId xmlns:a16="http://schemas.microsoft.com/office/drawing/2014/main" id="{9C87164B-279C-7A88-E21F-D433CE8FD39B}"/>
                </a:ext>
              </a:extLst>
            </p:cNvPr>
            <p:cNvSpPr txBox="1">
              <a:spLocks noChangeArrowheads="1"/>
            </p:cNvSpPr>
            <p:nvPr/>
          </p:nvSpPr>
          <p:spPr bwMode="auto">
            <a:xfrm>
              <a:off x="20911030" y="29844163"/>
              <a:ext cx="8208900" cy="40164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984" dirty="0">
                  <a:latin typeface="Arial" panose="020B0604020202020204" pitchFamily="34" charset="0"/>
                  <a:cs typeface="Arial" panose="020B0604020202020204" pitchFamily="34" charset="0"/>
                </a:rPr>
                <a:t>Figure 1 – How to build a graph for a poster</a:t>
              </a:r>
              <a:endParaRPr lang="en-GB" altLang="nl-NL" sz="1984" dirty="0">
                <a:latin typeface="Arial" panose="020B0604020202020204" pitchFamily="34" charset="0"/>
                <a:cs typeface="Arial" panose="020B0604020202020204" pitchFamily="34" charset="0"/>
              </a:endParaRPr>
            </a:p>
          </p:txBody>
        </p:sp>
        <p:grpSp>
          <p:nvGrpSpPr>
            <p:cNvPr id="3178" name="Group 18">
              <a:extLst>
                <a:ext uri="{FF2B5EF4-FFF2-40B4-BE49-F238E27FC236}">
                  <a16:creationId xmlns:a16="http://schemas.microsoft.com/office/drawing/2014/main" id="{E12BD4C5-D660-80DD-D8FD-C47827695C6F}"/>
                </a:ext>
              </a:extLst>
            </p:cNvPr>
            <p:cNvGrpSpPr>
              <a:grpSpLocks/>
            </p:cNvGrpSpPr>
            <p:nvPr/>
          </p:nvGrpSpPr>
          <p:grpSpPr bwMode="auto">
            <a:xfrm>
              <a:off x="16448872" y="20911985"/>
              <a:ext cx="12091810" cy="8969525"/>
              <a:chOff x="16448872" y="20911985"/>
              <a:chExt cx="12091810" cy="8969525"/>
            </a:xfrm>
          </p:grpSpPr>
          <p:pic>
            <p:nvPicPr>
              <p:cNvPr id="3179" name="Picture 29">
                <a:extLst>
                  <a:ext uri="{FF2B5EF4-FFF2-40B4-BE49-F238E27FC236}">
                    <a16:creationId xmlns:a16="http://schemas.microsoft.com/office/drawing/2014/main" id="{68D4F0E1-B793-F0F1-5989-2B9C3FEB6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0" name="Text Box 627">
                <a:extLst>
                  <a:ext uri="{FF2B5EF4-FFF2-40B4-BE49-F238E27FC236}">
                    <a16:creationId xmlns:a16="http://schemas.microsoft.com/office/drawing/2014/main" id="{CB2A9C1A-D9A5-ACAD-5110-1D0981623105}"/>
                  </a:ext>
                </a:extLst>
              </p:cNvPr>
              <p:cNvSpPr txBox="1">
                <a:spLocks noChangeArrowheads="1"/>
              </p:cNvSpPr>
              <p:nvPr/>
            </p:nvSpPr>
            <p:spPr bwMode="auto">
              <a:xfrm>
                <a:off x="16448872" y="20911985"/>
                <a:ext cx="12091682" cy="1496164"/>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262">
                    <a:latin typeface="Arial" panose="020B0604020202020204" pitchFamily="34" charset="0"/>
                    <a:cs typeface="Arial" panose="020B0604020202020204" pitchFamily="34" charset="0"/>
                  </a:rPr>
                  <a:t>Enter your discussion text here.</a:t>
                </a:r>
              </a:p>
              <a:p>
                <a:pPr algn="just">
                  <a:defRPr/>
                </a:pPr>
                <a:r>
                  <a:rPr lang="en-GB" altLang="en-US" sz="2262">
                    <a:latin typeface="Arial" panose="020B0604020202020204" pitchFamily="34" charset="0"/>
                    <a:cs typeface="Arial" panose="020B0604020202020204" pitchFamily="34" charset="0"/>
                  </a:rPr>
                  <a:t>Enter your discussion text here</a:t>
                </a:r>
              </a:p>
              <a:p>
                <a:pPr algn="just">
                  <a:defRPr/>
                </a:pPr>
                <a:r>
                  <a:rPr lang="en-GB" altLang="en-US" sz="2262">
                    <a:latin typeface="Arial" panose="020B0604020202020204" pitchFamily="34" charset="0"/>
                    <a:cs typeface="Arial" panose="020B0604020202020204" pitchFamily="34" charset="0"/>
                  </a:rPr>
                  <a:t>Enter your discussion text here</a:t>
                </a:r>
              </a:p>
              <a:p>
                <a:pPr algn="just">
                  <a:defRPr/>
                </a:pPr>
                <a:r>
                  <a:rPr lang="en-GB" altLang="en-US" sz="2262">
                    <a:latin typeface="Arial" panose="020B0604020202020204" pitchFamily="34" charset="0"/>
                    <a:cs typeface="Arial" panose="020B0604020202020204" pitchFamily="34" charset="0"/>
                  </a:rPr>
                  <a:t>Enter your discussion text here</a:t>
                </a:r>
              </a:p>
            </p:txBody>
          </p:sp>
        </p:grpSp>
      </p:grpSp>
      <p:grpSp>
        <p:nvGrpSpPr>
          <p:cNvPr id="4" name="Group 21">
            <a:extLst>
              <a:ext uri="{FF2B5EF4-FFF2-40B4-BE49-F238E27FC236}">
                <a16:creationId xmlns:a16="http://schemas.microsoft.com/office/drawing/2014/main" id="{3A76CB6E-C5F6-CACA-2731-46102D32E613}"/>
              </a:ext>
            </a:extLst>
          </p:cNvPr>
          <p:cNvGrpSpPr>
            <a:grpSpLocks/>
          </p:cNvGrpSpPr>
          <p:nvPr/>
        </p:nvGrpSpPr>
        <p:grpSpPr bwMode="auto">
          <a:xfrm>
            <a:off x="1143000" y="38604825"/>
            <a:ext cx="27746325" cy="1325563"/>
            <a:chOff x="1234150" y="39349832"/>
            <a:chExt cx="13141167" cy="2960282"/>
          </a:xfrm>
        </p:grpSpPr>
        <p:sp>
          <p:nvSpPr>
            <p:cNvPr id="3132" name="Rectangle 107">
              <a:extLst>
                <a:ext uri="{FF2B5EF4-FFF2-40B4-BE49-F238E27FC236}">
                  <a16:creationId xmlns:a16="http://schemas.microsoft.com/office/drawing/2014/main" id="{5CEC61A6-FE0F-C476-E78F-6B7A26204CEB}"/>
                </a:ext>
              </a:extLst>
            </p:cNvPr>
            <p:cNvSpPr>
              <a:spLocks noChangeArrowheads="1"/>
            </p:cNvSpPr>
            <p:nvPr/>
          </p:nvSpPr>
          <p:spPr bwMode="auto">
            <a:xfrm>
              <a:off x="1234150" y="39349832"/>
              <a:ext cx="13141167" cy="296028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nl-NL" altLang="nl-NL" sz="2381"/>
            </a:p>
          </p:txBody>
        </p:sp>
        <p:sp>
          <p:nvSpPr>
            <p:cNvPr id="3176" name="Text Box 627">
              <a:extLst>
                <a:ext uri="{FF2B5EF4-FFF2-40B4-BE49-F238E27FC236}">
                  <a16:creationId xmlns:a16="http://schemas.microsoft.com/office/drawing/2014/main" id="{FDC05445-E91F-847E-EFC2-57DC79022184}"/>
                </a:ext>
              </a:extLst>
            </p:cNvPr>
            <p:cNvSpPr txBox="1">
              <a:spLocks noChangeArrowheads="1"/>
            </p:cNvSpPr>
            <p:nvPr/>
          </p:nvSpPr>
          <p:spPr bwMode="auto">
            <a:xfrm>
              <a:off x="1419862" y="39640542"/>
              <a:ext cx="12092309" cy="2148419"/>
            </a:xfrm>
            <a:prstGeom prst="rect">
              <a:avLst/>
            </a:prstGeom>
            <a:noFill/>
            <a:ln>
              <a:noFill/>
            </a:ln>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US" altLang="en-US" sz="2828">
                  <a:latin typeface="Arial" panose="020B0604020202020204" pitchFamily="34" charset="0"/>
                  <a:cs typeface="Arial" panose="020B0604020202020204" pitchFamily="34" charset="0"/>
                </a:rPr>
                <a:t>Acknowledgement: Use this box to acknowledge your partners and sponsors. The conference secretariat would like to thank you for your submissions and your willingness to apply our template and follow our advice</a:t>
              </a:r>
              <a:r>
                <a:rPr lang="en-US" altLang="en-US" sz="2828">
                  <a:solidFill>
                    <a:srgbClr val="00AEEF"/>
                  </a:solidFill>
                  <a:latin typeface="Arial" panose="020B0604020202020204" pitchFamily="34" charset="0"/>
                  <a:cs typeface="Arial" panose="020B0604020202020204" pitchFamily="34" charset="0"/>
                </a:rPr>
                <a:t>.  </a:t>
              </a:r>
              <a:endParaRPr lang="en-GB" altLang="en-US" sz="2828">
                <a:solidFill>
                  <a:srgbClr val="00AEEF"/>
                </a:solidFill>
                <a:latin typeface="Arial" panose="020B0604020202020204" pitchFamily="34" charset="0"/>
                <a:cs typeface="Arial" panose="020B0604020202020204" pitchFamily="34" charset="0"/>
              </a:endParaRPr>
            </a:p>
          </p:txBody>
        </p:sp>
      </p:grpSp>
      <p:grpSp>
        <p:nvGrpSpPr>
          <p:cNvPr id="3108" name="Group 110">
            <a:extLst>
              <a:ext uri="{FF2B5EF4-FFF2-40B4-BE49-F238E27FC236}">
                <a16:creationId xmlns:a16="http://schemas.microsoft.com/office/drawing/2014/main" id="{C1EF2A44-410B-92DC-C8EE-27BC3C0D35D1}"/>
              </a:ext>
            </a:extLst>
          </p:cNvPr>
          <p:cNvGrpSpPr>
            <a:grpSpLocks/>
          </p:cNvGrpSpPr>
          <p:nvPr/>
        </p:nvGrpSpPr>
        <p:grpSpPr bwMode="auto">
          <a:xfrm>
            <a:off x="1143000" y="36407725"/>
            <a:ext cx="27757438" cy="1741488"/>
            <a:chOff x="1234150" y="39349832"/>
            <a:chExt cx="13141167" cy="2960282"/>
          </a:xfrm>
        </p:grpSpPr>
        <p:sp>
          <p:nvSpPr>
            <p:cNvPr id="5" name="Rectangle 111">
              <a:extLst>
                <a:ext uri="{FF2B5EF4-FFF2-40B4-BE49-F238E27FC236}">
                  <a16:creationId xmlns:a16="http://schemas.microsoft.com/office/drawing/2014/main" id="{45A99679-FAA0-CCB5-56EC-D4034EC38A71}"/>
                </a:ext>
              </a:extLst>
            </p:cNvPr>
            <p:cNvSpPr>
              <a:spLocks noChangeArrowheads="1"/>
            </p:cNvSpPr>
            <p:nvPr/>
          </p:nvSpPr>
          <p:spPr bwMode="auto">
            <a:xfrm>
              <a:off x="1234150" y="39349832"/>
              <a:ext cx="13141167" cy="296028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nl-NL" altLang="nl-NL" sz="2381"/>
            </a:p>
          </p:txBody>
        </p:sp>
        <p:sp>
          <p:nvSpPr>
            <p:cNvPr id="3174" name="Text Box 627">
              <a:extLst>
                <a:ext uri="{FF2B5EF4-FFF2-40B4-BE49-F238E27FC236}">
                  <a16:creationId xmlns:a16="http://schemas.microsoft.com/office/drawing/2014/main" id="{A8243986-0AFB-F787-CA67-7525E8AFCB09}"/>
                </a:ext>
              </a:extLst>
            </p:cNvPr>
            <p:cNvSpPr txBox="1">
              <a:spLocks noChangeArrowheads="1"/>
            </p:cNvSpPr>
            <p:nvPr/>
          </p:nvSpPr>
          <p:spPr bwMode="auto">
            <a:xfrm>
              <a:off x="1419788" y="39638575"/>
              <a:ext cx="12092729" cy="898608"/>
            </a:xfrm>
            <a:prstGeom prst="rect">
              <a:avLst/>
            </a:prstGeom>
            <a:noFill/>
            <a:ln>
              <a:noFill/>
            </a:ln>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US" altLang="en-US" sz="2828">
                  <a:latin typeface="Arial" panose="020B0604020202020204" pitchFamily="34" charset="0"/>
                  <a:cs typeface="Arial" panose="020B0604020202020204" pitchFamily="34" charset="0"/>
                </a:rPr>
                <a:t>References: List your references here. [1] Doe, J; Doe, J; Poster Template for Authors, ISGTCO2 Headquarters, Brisbane. </a:t>
              </a:r>
              <a:endParaRPr lang="en-GB" altLang="en-US" sz="2828">
                <a:solidFill>
                  <a:srgbClr val="00AEEF"/>
                </a:solidFill>
                <a:latin typeface="Arial" panose="020B0604020202020204" pitchFamily="34" charset="0"/>
                <a:cs typeface="Arial" panose="020B0604020202020204" pitchFamily="34" charset="0"/>
              </a:endParaRPr>
            </a:p>
          </p:txBody>
        </p:sp>
      </p:grpSp>
      <p:grpSp>
        <p:nvGrpSpPr>
          <p:cNvPr id="3109" name="Group 1">
            <a:extLst>
              <a:ext uri="{FF2B5EF4-FFF2-40B4-BE49-F238E27FC236}">
                <a16:creationId xmlns:a16="http://schemas.microsoft.com/office/drawing/2014/main" id="{A743A633-7B2A-D4EB-2CE0-F3639348CB54}"/>
              </a:ext>
            </a:extLst>
          </p:cNvPr>
          <p:cNvGrpSpPr>
            <a:grpSpLocks/>
          </p:cNvGrpSpPr>
          <p:nvPr/>
        </p:nvGrpSpPr>
        <p:grpSpPr bwMode="auto">
          <a:xfrm>
            <a:off x="7456488" y="41084500"/>
            <a:ext cx="22679025" cy="684213"/>
            <a:chOff x="4342633" y="44502941"/>
            <a:chExt cx="25574494" cy="456461"/>
          </a:xfrm>
        </p:grpSpPr>
        <p:sp>
          <p:nvSpPr>
            <p:cNvPr id="3171" name="TextBox 13">
              <a:extLst>
                <a:ext uri="{FF2B5EF4-FFF2-40B4-BE49-F238E27FC236}">
                  <a16:creationId xmlns:a16="http://schemas.microsoft.com/office/drawing/2014/main" id="{945C330F-3BF0-E7E1-6C6D-D0E03A7C9297}"/>
                </a:ext>
              </a:extLst>
            </p:cNvPr>
            <p:cNvSpPr txBox="1">
              <a:spLocks noChangeArrowheads="1"/>
            </p:cNvSpPr>
            <p:nvPr/>
          </p:nvSpPr>
          <p:spPr bwMode="auto">
            <a:xfrm>
              <a:off x="4342633" y="44502941"/>
              <a:ext cx="21100837" cy="409862"/>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3393">
                  <a:solidFill>
                    <a:srgbClr val="2C617F"/>
                  </a:solidFill>
                  <a:latin typeface="Arial" panose="020B0604020202020204" pitchFamily="34" charset="0"/>
                  <a:cs typeface="Arial" panose="020B0604020202020204" pitchFamily="34" charset="0"/>
                </a:rPr>
                <a:t>ARC Centre of Excellence for Green Electrochemical Transformation of Carbon Dioxide</a:t>
              </a:r>
              <a:endParaRPr lang="en-GB" altLang="nl-NL" sz="3393" i="1">
                <a:solidFill>
                  <a:srgbClr val="2C617F"/>
                </a:solidFill>
                <a:latin typeface="Arial" panose="020B0604020202020204" pitchFamily="34" charset="0"/>
                <a:cs typeface="Arial" panose="020B0604020202020204" pitchFamily="34" charset="0"/>
              </a:endParaRPr>
            </a:p>
          </p:txBody>
        </p:sp>
        <p:sp>
          <p:nvSpPr>
            <p:cNvPr id="3172" name="TextBox 8">
              <a:extLst>
                <a:ext uri="{FF2B5EF4-FFF2-40B4-BE49-F238E27FC236}">
                  <a16:creationId xmlns:a16="http://schemas.microsoft.com/office/drawing/2014/main" id="{B69AF11A-B498-BF59-6CD8-A66820A4D737}"/>
                </a:ext>
              </a:extLst>
            </p:cNvPr>
            <p:cNvSpPr txBox="1">
              <a:spLocks noChangeArrowheads="1"/>
            </p:cNvSpPr>
            <p:nvPr/>
          </p:nvSpPr>
          <p:spPr bwMode="auto">
            <a:xfrm>
              <a:off x="26838020" y="44664980"/>
              <a:ext cx="3079107" cy="294422"/>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en-US" sz="2262">
                  <a:solidFill>
                    <a:srgbClr val="2C617F"/>
                  </a:solidFill>
                  <a:latin typeface="Arial" panose="020B0604020202020204" pitchFamily="34" charset="0"/>
                  <a:cs typeface="Arial" panose="020B0604020202020204" pitchFamily="34" charset="0"/>
                </a:rPr>
                <a:t>www.getco2.org</a:t>
              </a:r>
              <a:endParaRPr lang="en-GB" altLang="en-US" sz="2262">
                <a:solidFill>
                  <a:srgbClr val="2C617F"/>
                </a:solidFill>
                <a:latin typeface="Arial" panose="020B0604020202020204" pitchFamily="34" charset="0"/>
                <a:cs typeface="Arial" panose="020B0604020202020204" pitchFamily="34" charset="0"/>
              </a:endParaRPr>
            </a:p>
          </p:txBody>
        </p:sp>
      </p:grpSp>
      <p:sp>
        <p:nvSpPr>
          <p:cNvPr id="3117" name="Rectangle 9">
            <a:extLst>
              <a:ext uri="{FF2B5EF4-FFF2-40B4-BE49-F238E27FC236}">
                <a16:creationId xmlns:a16="http://schemas.microsoft.com/office/drawing/2014/main" id="{D83C64A0-8076-374A-F61B-9EFBF2A4A81F}"/>
              </a:ext>
            </a:extLst>
          </p:cNvPr>
          <p:cNvSpPr>
            <a:spLocks noChangeArrowheads="1"/>
          </p:cNvSpPr>
          <p:nvPr/>
        </p:nvSpPr>
        <p:spPr bwMode="auto">
          <a:xfrm>
            <a:off x="20638" y="0"/>
            <a:ext cx="30233937" cy="42803763"/>
          </a:xfrm>
          <a:prstGeom prst="rect">
            <a:avLst/>
          </a:prstGeom>
          <a:no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2381"/>
          </a:p>
        </p:txBody>
      </p:sp>
      <p:sp>
        <p:nvSpPr>
          <p:cNvPr id="9" name="Rectangle 8">
            <a:extLst>
              <a:ext uri="{FF2B5EF4-FFF2-40B4-BE49-F238E27FC236}">
                <a16:creationId xmlns:a16="http://schemas.microsoft.com/office/drawing/2014/main" id="{A5F607DE-8960-0559-DC8F-19D4ED587FFD}"/>
              </a:ext>
            </a:extLst>
          </p:cNvPr>
          <p:cNvSpPr/>
          <p:nvPr/>
        </p:nvSpPr>
        <p:spPr bwMode="auto">
          <a:xfrm>
            <a:off x="21448713" y="768350"/>
            <a:ext cx="7599362" cy="2117725"/>
          </a:xfrm>
          <a:prstGeom prst="rect">
            <a:avLst/>
          </a:prstGeom>
          <a:solidFill>
            <a:schemeClr val="bg1">
              <a:lumMod val="85000"/>
            </a:schemeClr>
          </a:solidFill>
          <a:ln>
            <a:noFill/>
            <a:headEnd type="none" w="sm" len="sm"/>
            <a:tailEnd type="none" w="sm" len="s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AU" sz="5655" b="1" dirty="0">
                <a:solidFill>
                  <a:srgbClr val="2C617F"/>
                </a:solidFill>
                <a:latin typeface="Arial" panose="020B0604020202020204" pitchFamily="34" charset="0"/>
                <a:cs typeface="Arial" panose="020B0604020202020204" pitchFamily="34" charset="0"/>
              </a:rPr>
              <a:t>Add your Uni logo here</a:t>
            </a:r>
          </a:p>
        </p:txBody>
      </p:sp>
      <p:sp>
        <p:nvSpPr>
          <p:cNvPr id="3112" name="Rectangle 9">
            <a:extLst>
              <a:ext uri="{FF2B5EF4-FFF2-40B4-BE49-F238E27FC236}">
                <a16:creationId xmlns:a16="http://schemas.microsoft.com/office/drawing/2014/main" id="{A0ABD961-6C67-C7D5-4067-FCA8832EB0E4}"/>
              </a:ext>
            </a:extLst>
          </p:cNvPr>
          <p:cNvSpPr>
            <a:spLocks noChangeArrowheads="1"/>
          </p:cNvSpPr>
          <p:nvPr/>
        </p:nvSpPr>
        <p:spPr bwMode="auto">
          <a:xfrm>
            <a:off x="1863725" y="7256463"/>
            <a:ext cx="26625550" cy="2181225"/>
          </a:xfrm>
          <a:prstGeom prst="rect">
            <a:avLst/>
          </a:prstGeom>
          <a:noFill/>
          <a:ln>
            <a:noFill/>
          </a:ln>
        </p:spPr>
        <p:txBody>
          <a:bodyPr lIns="91327" tIns="45665" rIns="91327" bIns="45665">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AU" altLang="en-US" sz="2262">
                <a:latin typeface="Arial" panose="020B0604020202020204" pitchFamily="34" charset="0"/>
                <a:cs typeface="Arial" panose="020B0604020202020204" pitchFamily="34" charset="0"/>
              </a:rPr>
              <a:t>A poster paper presentation is a graphic display of a written manuscript. The poster is a summary of research and usually contains an overview of research objectives, experimental methods, materials, results, discussion and conclusion. </a:t>
            </a:r>
          </a:p>
          <a:p>
            <a:pPr>
              <a:defRPr/>
            </a:pPr>
            <a:endParaRPr lang="en-AU" altLang="en-US" sz="2262">
              <a:latin typeface="Arial" panose="020B0604020202020204" pitchFamily="34" charset="0"/>
              <a:cs typeface="Arial" panose="020B0604020202020204" pitchFamily="34" charset="0"/>
            </a:endParaRPr>
          </a:p>
          <a:p>
            <a:pPr>
              <a:defRPr/>
            </a:pPr>
            <a:r>
              <a:rPr lang="en-AU" altLang="en-US" sz="2262">
                <a:latin typeface="Arial" panose="020B0604020202020204" pitchFamily="34" charset="0"/>
                <a:cs typeface="Arial" panose="020B0604020202020204" pitchFamily="34" charset="0"/>
              </a:rPr>
              <a:t>Please use the formatting embedded in this template. </a:t>
            </a:r>
          </a:p>
          <a:p>
            <a:pPr>
              <a:defRPr/>
            </a:pPr>
            <a:endParaRPr lang="en-AU" altLang="en-US" sz="2262">
              <a:latin typeface="Arial" panose="020B0604020202020204" pitchFamily="34" charset="0"/>
              <a:cs typeface="Arial" panose="020B0604020202020204" pitchFamily="34" charset="0"/>
            </a:endParaRPr>
          </a:p>
          <a:p>
            <a:pPr>
              <a:defRPr/>
            </a:pPr>
            <a:r>
              <a:rPr lang="en-AU" altLang="en-US" sz="2262" b="1">
                <a:latin typeface="Arial" panose="020B0604020202020204" pitchFamily="34" charset="0"/>
                <a:cs typeface="Arial" panose="020B0604020202020204" pitchFamily="34" charset="0"/>
              </a:rPr>
              <a:t>Please print your poster A1 size</a:t>
            </a:r>
            <a:r>
              <a:rPr lang="en-AU" altLang="en-US" sz="2262">
                <a:latin typeface="Arial" panose="020B0604020202020204" pitchFamily="34" charset="0"/>
                <a:cs typeface="Arial" panose="020B0604020202020204" pitchFamily="34" charset="0"/>
              </a:rPr>
              <a:t>. </a:t>
            </a:r>
            <a:endParaRPr lang="en-GB" altLang="en-US" sz="2262">
              <a:latin typeface="Arial" panose="020B0604020202020204" pitchFamily="34" charset="0"/>
              <a:cs typeface="Arial" panose="020B0604020202020204" pitchFamily="34" charset="0"/>
            </a:endParaRPr>
          </a:p>
        </p:txBody>
      </p:sp>
      <p:pic>
        <p:nvPicPr>
          <p:cNvPr id="3113" name="Picture 21" descr="A blue and grey letter t&#10;&#10;AI-generated content may be incorrect.">
            <a:extLst>
              <a:ext uri="{FF2B5EF4-FFF2-40B4-BE49-F238E27FC236}">
                <a16:creationId xmlns:a16="http://schemas.microsoft.com/office/drawing/2014/main" id="{6FE53F0E-5129-9545-2B19-A5AD9F4C9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40606663"/>
            <a:ext cx="668813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4" name="Group 25">
            <a:extLst>
              <a:ext uri="{FF2B5EF4-FFF2-40B4-BE49-F238E27FC236}">
                <a16:creationId xmlns:a16="http://schemas.microsoft.com/office/drawing/2014/main" id="{B9FE711F-EB22-4482-B993-6C6C1FA18A55}"/>
              </a:ext>
            </a:extLst>
          </p:cNvPr>
          <p:cNvGrpSpPr>
            <a:grpSpLocks/>
          </p:cNvGrpSpPr>
          <p:nvPr/>
        </p:nvGrpSpPr>
        <p:grpSpPr bwMode="auto">
          <a:xfrm>
            <a:off x="1260475" y="4899025"/>
            <a:ext cx="27676475" cy="5849938"/>
            <a:chOff x="876300" y="4100893"/>
            <a:chExt cx="19575463" cy="4136645"/>
          </a:xfrm>
        </p:grpSpPr>
        <p:sp>
          <p:nvSpPr>
            <p:cNvPr id="14" name="Rectangle 34">
              <a:extLst>
                <a:ext uri="{FF2B5EF4-FFF2-40B4-BE49-F238E27FC236}">
                  <a16:creationId xmlns:a16="http://schemas.microsoft.com/office/drawing/2014/main" id="{DDF43B03-BCE9-DA92-DCCC-C389054BD766}"/>
                </a:ext>
              </a:extLst>
            </p:cNvPr>
            <p:cNvSpPr>
              <a:spLocks noChangeArrowheads="1"/>
            </p:cNvSpPr>
            <p:nvPr/>
          </p:nvSpPr>
          <p:spPr bwMode="auto">
            <a:xfrm>
              <a:off x="876300" y="4134570"/>
              <a:ext cx="19575463" cy="4102968"/>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nl-NL" altLang="nl-NL" sz="2381" dirty="0"/>
            </a:p>
          </p:txBody>
        </p:sp>
        <p:sp>
          <p:nvSpPr>
            <p:cNvPr id="3170" name="Rectangle 22">
              <a:extLst>
                <a:ext uri="{FF2B5EF4-FFF2-40B4-BE49-F238E27FC236}">
                  <a16:creationId xmlns:a16="http://schemas.microsoft.com/office/drawing/2014/main" id="{9601F8F2-E71F-377A-AAA6-F3EB67304C82}"/>
                </a:ext>
              </a:extLst>
            </p:cNvPr>
            <p:cNvSpPr>
              <a:spLocks noChangeArrowheads="1"/>
            </p:cNvSpPr>
            <p:nvPr/>
          </p:nvSpPr>
          <p:spPr bwMode="auto">
            <a:xfrm>
              <a:off x="876300" y="4100893"/>
              <a:ext cx="19575463" cy="719563"/>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INTRODUCTION</a:t>
              </a:r>
              <a:endParaRPr lang="en-AU" altLang="en-US" sz="3393" b="1">
                <a:solidFill>
                  <a:schemeClr val="bg1"/>
                </a:solidFill>
                <a:latin typeface="Arial" panose="020B0604020202020204" pitchFamily="34" charset="0"/>
                <a:cs typeface="Arial" panose="020B0604020202020204" pitchFamily="34" charset="0"/>
              </a:endParaRPr>
            </a:p>
          </p:txBody>
        </p:sp>
      </p:grpSp>
      <p:grpSp>
        <p:nvGrpSpPr>
          <p:cNvPr id="3115" name="Group 24">
            <a:extLst>
              <a:ext uri="{FF2B5EF4-FFF2-40B4-BE49-F238E27FC236}">
                <a16:creationId xmlns:a16="http://schemas.microsoft.com/office/drawing/2014/main" id="{CB8ABC2C-4828-125D-D8B7-43DF087EDD36}"/>
              </a:ext>
            </a:extLst>
          </p:cNvPr>
          <p:cNvGrpSpPr>
            <a:grpSpLocks/>
          </p:cNvGrpSpPr>
          <p:nvPr/>
        </p:nvGrpSpPr>
        <p:grpSpPr bwMode="auto">
          <a:xfrm>
            <a:off x="15689263" y="11201400"/>
            <a:ext cx="13247687" cy="16405225"/>
            <a:chOff x="11082338" y="8559004"/>
            <a:chExt cx="9369425" cy="11602246"/>
          </a:xfrm>
        </p:grpSpPr>
        <p:sp>
          <p:nvSpPr>
            <p:cNvPr id="3167" name="Rectangle 43">
              <a:extLst>
                <a:ext uri="{FF2B5EF4-FFF2-40B4-BE49-F238E27FC236}">
                  <a16:creationId xmlns:a16="http://schemas.microsoft.com/office/drawing/2014/main" id="{AA9434BF-0E41-5A5B-A891-8898E943A2A5}"/>
                </a:ext>
              </a:extLst>
            </p:cNvPr>
            <p:cNvSpPr>
              <a:spLocks noChangeArrowheads="1"/>
            </p:cNvSpPr>
            <p:nvPr/>
          </p:nvSpPr>
          <p:spPr bwMode="auto">
            <a:xfrm>
              <a:off x="11082338" y="8564618"/>
              <a:ext cx="9369425" cy="1159663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2828" b="1">
                <a:solidFill>
                  <a:srgbClr val="2C617F"/>
                </a:solidFill>
                <a:latin typeface="Arial" panose="020B0604020202020204" pitchFamily="34" charset="0"/>
                <a:cs typeface="Arial" panose="020B0604020202020204" pitchFamily="34" charset="0"/>
              </a:endParaRPr>
            </a:p>
          </p:txBody>
        </p:sp>
        <p:sp>
          <p:nvSpPr>
            <p:cNvPr id="3168" name="Rectangle 23">
              <a:extLst>
                <a:ext uri="{FF2B5EF4-FFF2-40B4-BE49-F238E27FC236}">
                  <a16:creationId xmlns:a16="http://schemas.microsoft.com/office/drawing/2014/main" id="{BAEA3534-6F69-BBF7-AD51-922F5457809F}"/>
                </a:ext>
              </a:extLst>
            </p:cNvPr>
            <p:cNvSpPr>
              <a:spLocks noChangeArrowheads="1"/>
            </p:cNvSpPr>
            <p:nvPr/>
          </p:nvSpPr>
          <p:spPr bwMode="auto">
            <a:xfrm>
              <a:off x="11082338" y="8559004"/>
              <a:ext cx="9369425" cy="719667"/>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DISCUSSION</a:t>
              </a:r>
            </a:p>
          </p:txBody>
        </p:sp>
      </p:grpSp>
      <p:grpSp>
        <p:nvGrpSpPr>
          <p:cNvPr id="3116" name="Group 27">
            <a:extLst>
              <a:ext uri="{FF2B5EF4-FFF2-40B4-BE49-F238E27FC236}">
                <a16:creationId xmlns:a16="http://schemas.microsoft.com/office/drawing/2014/main" id="{305116B5-BC95-B2DE-AD1D-A80C2A0FA011}"/>
              </a:ext>
            </a:extLst>
          </p:cNvPr>
          <p:cNvGrpSpPr>
            <a:grpSpLocks/>
          </p:cNvGrpSpPr>
          <p:nvPr/>
        </p:nvGrpSpPr>
        <p:grpSpPr bwMode="auto">
          <a:xfrm>
            <a:off x="1243013" y="11210925"/>
            <a:ext cx="13277850" cy="10922000"/>
            <a:chOff x="863600" y="8564563"/>
            <a:chExt cx="9391650" cy="7724775"/>
          </a:xfrm>
        </p:grpSpPr>
        <p:grpSp>
          <p:nvGrpSpPr>
            <p:cNvPr id="3163" name="Group 17">
              <a:extLst>
                <a:ext uri="{FF2B5EF4-FFF2-40B4-BE49-F238E27FC236}">
                  <a16:creationId xmlns:a16="http://schemas.microsoft.com/office/drawing/2014/main" id="{827A344B-DF2A-3EC6-AE06-5C0735DC87D1}"/>
                </a:ext>
              </a:extLst>
            </p:cNvPr>
            <p:cNvGrpSpPr>
              <a:grpSpLocks/>
            </p:cNvGrpSpPr>
            <p:nvPr/>
          </p:nvGrpSpPr>
          <p:grpSpPr bwMode="auto">
            <a:xfrm>
              <a:off x="865188" y="8564563"/>
              <a:ext cx="9390062" cy="7724775"/>
              <a:chOff x="1306745" y="14758799"/>
              <a:chExt cx="13141167" cy="12306372"/>
            </a:xfrm>
          </p:grpSpPr>
          <p:sp>
            <p:nvSpPr>
              <p:cNvPr id="6" name="Rectangle 34">
                <a:extLst>
                  <a:ext uri="{FF2B5EF4-FFF2-40B4-BE49-F238E27FC236}">
                    <a16:creationId xmlns:a16="http://schemas.microsoft.com/office/drawing/2014/main" id="{25ECAC11-19F9-4AB2-4953-69702FE7D27A}"/>
                  </a:ext>
                </a:extLst>
              </p:cNvPr>
              <p:cNvSpPr>
                <a:spLocks noChangeArrowheads="1"/>
              </p:cNvSpPr>
              <p:nvPr/>
            </p:nvSpPr>
            <p:spPr bwMode="auto">
              <a:xfrm>
                <a:off x="1306094" y="14758799"/>
                <a:ext cx="13141818" cy="1230637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br>
                  <a:rPr lang="nl-NL" altLang="nl-NL" sz="5655" b="1" dirty="0">
                    <a:solidFill>
                      <a:srgbClr val="2C617F"/>
                    </a:solidFill>
                    <a:latin typeface="Arial" panose="020B0604020202020204" pitchFamily="34" charset="0"/>
                    <a:cs typeface="Arial" panose="020B0604020202020204" pitchFamily="34" charset="0"/>
                  </a:rPr>
                </a:br>
                <a:endParaRPr lang="nl-NL" altLang="nl-NL" sz="2381" dirty="0"/>
              </a:p>
            </p:txBody>
          </p:sp>
          <p:sp>
            <p:nvSpPr>
              <p:cNvPr id="11" name="TextBox 10">
                <a:extLst>
                  <a:ext uri="{FF2B5EF4-FFF2-40B4-BE49-F238E27FC236}">
                    <a16:creationId xmlns:a16="http://schemas.microsoft.com/office/drawing/2014/main" id="{E64A67F7-C7C5-1D31-8714-CEBCC489B115}"/>
                  </a:ext>
                </a:extLst>
              </p:cNvPr>
              <p:cNvSpPr txBox="1"/>
              <p:nvPr/>
            </p:nvSpPr>
            <p:spPr>
              <a:xfrm>
                <a:off x="1746092" y="15980493"/>
                <a:ext cx="12341963" cy="4516510"/>
              </a:xfrm>
              <a:prstGeom prst="rect">
                <a:avLst/>
              </a:prstGeom>
              <a:noFill/>
              <a:ln>
                <a:noFill/>
              </a:ln>
            </p:spPr>
            <p:txBody>
              <a:bodyPr>
                <a:spAutoFit/>
              </a:bodyPr>
              <a:lstStyle/>
              <a:p>
                <a:pPr>
                  <a:defRPr/>
                </a:pPr>
                <a:endParaRPr lang="en-US" altLang="en-US" sz="2828" dirty="0">
                  <a:latin typeface="Arial" panose="020B0604020202020204" pitchFamily="34" charset="0"/>
                  <a:cs typeface="Arial" panose="020B0604020202020204" pitchFamily="34" charset="0"/>
                </a:endParaRPr>
              </a:p>
              <a:p>
                <a:pPr>
                  <a:defRPr/>
                </a:pPr>
                <a:endParaRPr lang="en-US" altLang="en-US" sz="2828" dirty="0">
                  <a:latin typeface="Arial" panose="020B0604020202020204" pitchFamily="34" charset="0"/>
                  <a:cs typeface="Arial" panose="020B0604020202020204" pitchFamily="34" charset="0"/>
                </a:endParaRPr>
              </a:p>
              <a:p>
                <a:pPr marL="403993" indent="-403993">
                  <a:buFont typeface="Arial" panose="020B0604020202020204" pitchFamily="34" charset="0"/>
                  <a:buChar char="•"/>
                  <a:defRPr/>
                </a:pPr>
                <a:endParaRPr lang="en-US" altLang="en-US" sz="2828" dirty="0">
                  <a:latin typeface="Arial" panose="020B0604020202020204" pitchFamily="34" charset="0"/>
                  <a:cs typeface="Arial" panose="020B0604020202020204" pitchFamily="34" charset="0"/>
                </a:endParaRP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This is the standard template for your poster. </a:t>
                </a: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Keep paragraphs brief. </a:t>
                </a: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Use bullet points wherever it is possible. </a:t>
                </a: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Use figures to structure your message and to show your key findings.</a:t>
                </a:r>
              </a:p>
              <a:p>
                <a:pPr marL="403993" indent="-403993">
                  <a:buFont typeface="Arial" panose="020B0604020202020204" pitchFamily="34" charset="0"/>
                  <a:buChar char="•"/>
                  <a:defRPr/>
                </a:pPr>
                <a:endParaRPr lang="en-US" altLang="en-US" sz="2828" dirty="0">
                  <a:latin typeface="Arial" panose="020B0604020202020204" pitchFamily="34" charset="0"/>
                  <a:cs typeface="Arial" panose="020B0604020202020204" pitchFamily="34" charset="0"/>
                </a:endParaRPr>
              </a:p>
              <a:p>
                <a:pPr>
                  <a:defRPr/>
                </a:pPr>
                <a:endParaRPr lang="en-US" altLang="en-US" sz="2828" dirty="0">
                  <a:latin typeface="Arial" panose="020B0604020202020204" pitchFamily="34" charset="0"/>
                  <a:cs typeface="Arial" panose="020B0604020202020204" pitchFamily="34" charset="0"/>
                </a:endParaRPr>
              </a:p>
            </p:txBody>
          </p:sp>
        </p:grpSp>
        <p:sp>
          <p:nvSpPr>
            <p:cNvPr id="3164" name="Rectangle 26">
              <a:extLst>
                <a:ext uri="{FF2B5EF4-FFF2-40B4-BE49-F238E27FC236}">
                  <a16:creationId xmlns:a16="http://schemas.microsoft.com/office/drawing/2014/main" id="{36B6E8AD-781A-396A-B643-659C862503E5}"/>
                </a:ext>
              </a:extLst>
            </p:cNvPr>
            <p:cNvSpPr>
              <a:spLocks noChangeArrowheads="1"/>
            </p:cNvSpPr>
            <p:nvPr/>
          </p:nvSpPr>
          <p:spPr bwMode="auto">
            <a:xfrm>
              <a:off x="863600" y="8584773"/>
              <a:ext cx="9369193" cy="719707"/>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METHODS</a:t>
              </a:r>
              <a:endParaRPr lang="en-AU" altLang="en-US" sz="3393" b="1">
                <a:solidFill>
                  <a:schemeClr val="bg1"/>
                </a:solidFill>
                <a:latin typeface="Arial" panose="020B0604020202020204" pitchFamily="34" charset="0"/>
                <a:cs typeface="Arial" panose="020B0604020202020204" pitchFamily="34" charset="0"/>
              </a:endParaRPr>
            </a:p>
          </p:txBody>
        </p:sp>
      </p:grpSp>
      <p:grpSp>
        <p:nvGrpSpPr>
          <p:cNvPr id="8" name="Group 29">
            <a:extLst>
              <a:ext uri="{FF2B5EF4-FFF2-40B4-BE49-F238E27FC236}">
                <a16:creationId xmlns:a16="http://schemas.microsoft.com/office/drawing/2014/main" id="{061E602C-A571-13FD-6EE5-FDDF79F9E259}"/>
              </a:ext>
            </a:extLst>
          </p:cNvPr>
          <p:cNvGrpSpPr>
            <a:grpSpLocks/>
          </p:cNvGrpSpPr>
          <p:nvPr/>
        </p:nvGrpSpPr>
        <p:grpSpPr bwMode="auto">
          <a:xfrm>
            <a:off x="1243013" y="22574250"/>
            <a:ext cx="13274675" cy="13473113"/>
            <a:chOff x="863600" y="16602075"/>
            <a:chExt cx="9390062" cy="9529763"/>
          </a:xfrm>
        </p:grpSpPr>
        <p:grpSp>
          <p:nvGrpSpPr>
            <p:cNvPr id="3155" name="Group 16">
              <a:extLst>
                <a:ext uri="{FF2B5EF4-FFF2-40B4-BE49-F238E27FC236}">
                  <a16:creationId xmlns:a16="http://schemas.microsoft.com/office/drawing/2014/main" id="{A3124CBB-5E93-81D8-3B30-ED00CC839BAE}"/>
                </a:ext>
              </a:extLst>
            </p:cNvPr>
            <p:cNvGrpSpPr>
              <a:grpSpLocks/>
            </p:cNvGrpSpPr>
            <p:nvPr/>
          </p:nvGrpSpPr>
          <p:grpSpPr bwMode="auto">
            <a:xfrm>
              <a:off x="863600" y="16602075"/>
              <a:ext cx="9390062" cy="9529763"/>
              <a:chOff x="1319793" y="28958180"/>
              <a:chExt cx="13343085" cy="12306372"/>
            </a:xfrm>
          </p:grpSpPr>
          <p:sp>
            <p:nvSpPr>
              <p:cNvPr id="3157" name="Rectangle 37">
                <a:extLst>
                  <a:ext uri="{FF2B5EF4-FFF2-40B4-BE49-F238E27FC236}">
                    <a16:creationId xmlns:a16="http://schemas.microsoft.com/office/drawing/2014/main" id="{8EF9D896-0835-7038-7669-9C6CF403ADDB}"/>
                  </a:ext>
                </a:extLst>
              </p:cNvPr>
              <p:cNvSpPr>
                <a:spLocks noChangeArrowheads="1"/>
              </p:cNvSpPr>
              <p:nvPr/>
            </p:nvSpPr>
            <p:spPr bwMode="auto">
              <a:xfrm>
                <a:off x="1319793" y="28958180"/>
                <a:ext cx="13343085" cy="1230637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5655" b="1">
                  <a:solidFill>
                    <a:srgbClr val="2C617F"/>
                  </a:solidFill>
                  <a:latin typeface="Arial" panose="020B0604020202020204" pitchFamily="34" charset="0"/>
                  <a:cs typeface="Arial" panose="020B0604020202020204" pitchFamily="34" charset="0"/>
                </a:endParaRPr>
              </a:p>
            </p:txBody>
          </p:sp>
          <p:pic>
            <p:nvPicPr>
              <p:cNvPr id="3158" name="Picture 30">
                <a:extLst>
                  <a:ext uri="{FF2B5EF4-FFF2-40B4-BE49-F238E27FC236}">
                    <a16:creationId xmlns:a16="http://schemas.microsoft.com/office/drawing/2014/main" id="{2006B432-AFE5-F697-FF79-1E8CB746B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801" y="35304813"/>
                <a:ext cx="5273357" cy="3136856"/>
              </a:xfrm>
              <a:prstGeom prst="rect">
                <a:avLst/>
              </a:prstGeom>
              <a:noFill/>
              <a:ln w="12700">
                <a:solidFill>
                  <a:srgbClr val="44C1C3"/>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3159" name="TextBox 62">
                <a:extLst>
                  <a:ext uri="{FF2B5EF4-FFF2-40B4-BE49-F238E27FC236}">
                    <a16:creationId xmlns:a16="http://schemas.microsoft.com/office/drawing/2014/main" id="{9BDA101F-3224-E81C-6148-7AFA3A54DE9B}"/>
                  </a:ext>
                </a:extLst>
              </p:cNvPr>
              <p:cNvSpPr txBox="1">
                <a:spLocks noChangeArrowheads="1"/>
              </p:cNvSpPr>
              <p:nvPr/>
            </p:nvSpPr>
            <p:spPr bwMode="auto">
              <a:xfrm>
                <a:off x="2029871" y="38692206"/>
                <a:ext cx="3957289" cy="1276023"/>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Figure 1 – How to insert a figure. Source: Adobe Stock </a:t>
                </a:r>
                <a:endParaRPr lang="en-GB" altLang="nl-NL" sz="2828">
                  <a:latin typeface="Arial" panose="020B0604020202020204" pitchFamily="34" charset="0"/>
                  <a:cs typeface="Arial" panose="020B0604020202020204" pitchFamily="34" charset="0"/>
                </a:endParaRPr>
              </a:p>
            </p:txBody>
          </p:sp>
          <p:sp>
            <p:nvSpPr>
              <p:cNvPr id="3160" name="TextBox 63">
                <a:extLst>
                  <a:ext uri="{FF2B5EF4-FFF2-40B4-BE49-F238E27FC236}">
                    <a16:creationId xmlns:a16="http://schemas.microsoft.com/office/drawing/2014/main" id="{809A258C-3030-418C-DDA5-13ED62BA243C}"/>
                  </a:ext>
                </a:extLst>
              </p:cNvPr>
              <p:cNvSpPr txBox="1">
                <a:spLocks noChangeArrowheads="1"/>
              </p:cNvSpPr>
              <p:nvPr/>
            </p:nvSpPr>
            <p:spPr bwMode="auto">
              <a:xfrm>
                <a:off x="8013675" y="35290444"/>
                <a:ext cx="4554074" cy="3661315"/>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Images are used to show key points.</a:t>
                </a:r>
              </a:p>
              <a:p>
                <a:pPr>
                  <a:defRPr/>
                </a:pPr>
                <a:r>
                  <a:rPr lang="en-US" altLang="nl-NL" sz="2828">
                    <a:latin typeface="Arial" panose="020B0604020202020204" pitchFamily="34" charset="0"/>
                    <a:cs typeface="Arial" panose="020B0604020202020204" pitchFamily="34" charset="0"/>
                  </a:rPr>
                  <a:t>Save photos as .jpg or png and use the appropriate resolution. </a:t>
                </a:r>
              </a:p>
              <a:p>
                <a:pPr>
                  <a:defRPr/>
                </a:pPr>
                <a:endParaRPr lang="en-US" altLang="nl-NL" sz="2828">
                  <a:latin typeface="Arial" panose="020B0604020202020204" pitchFamily="34" charset="0"/>
                  <a:cs typeface="Arial" panose="020B0604020202020204" pitchFamily="34" charset="0"/>
                </a:endParaRPr>
              </a:p>
              <a:p>
                <a:pPr>
                  <a:defRPr/>
                </a:pPr>
                <a:r>
                  <a:rPr lang="en-US" altLang="nl-NL" sz="2828">
                    <a:latin typeface="Arial" panose="020B0604020202020204" pitchFamily="34" charset="0"/>
                    <a:cs typeface="Arial" panose="020B0604020202020204" pitchFamily="34" charset="0"/>
                  </a:rPr>
                  <a:t>If the picture is not yours, acknowledge the intellectual property of it.</a:t>
                </a:r>
                <a:endParaRPr lang="en-GB" altLang="nl-NL" sz="2828">
                  <a:latin typeface="Arial" panose="020B0604020202020204" pitchFamily="34" charset="0"/>
                  <a:cs typeface="Arial" panose="020B0604020202020204" pitchFamily="34" charset="0"/>
                </a:endParaRPr>
              </a:p>
            </p:txBody>
          </p:sp>
          <p:pic>
            <p:nvPicPr>
              <p:cNvPr id="3161" name="Picture 31">
                <a:extLst>
                  <a:ext uri="{FF2B5EF4-FFF2-40B4-BE49-F238E27FC236}">
                    <a16:creationId xmlns:a16="http://schemas.microsoft.com/office/drawing/2014/main" id="{F837577E-8F4D-D14C-9E48-DE5982B29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240" y="33590963"/>
                <a:ext cx="5718175"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2" name="Text Box 627">
                <a:extLst>
                  <a:ext uri="{FF2B5EF4-FFF2-40B4-BE49-F238E27FC236}">
                    <a16:creationId xmlns:a16="http://schemas.microsoft.com/office/drawing/2014/main" id="{F2FB5645-C720-AC98-3878-2F5E295DD9AE}"/>
                  </a:ext>
                </a:extLst>
              </p:cNvPr>
              <p:cNvSpPr txBox="1">
                <a:spLocks noChangeArrowheads="1"/>
              </p:cNvSpPr>
              <p:nvPr/>
            </p:nvSpPr>
            <p:spPr bwMode="auto">
              <a:xfrm>
                <a:off x="1945300" y="30245803"/>
                <a:ext cx="12092071" cy="2469395"/>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endParaRPr lang="en-GB" altLang="en-US" sz="2828">
                  <a:latin typeface="Arial" panose="020B0604020202020204" pitchFamily="34" charset="0"/>
                  <a:cs typeface="Arial" panose="020B0604020202020204" pitchFamily="34" charset="0"/>
                </a:endParaRPr>
              </a:p>
            </p:txBody>
          </p:sp>
        </p:grpSp>
        <p:sp>
          <p:nvSpPr>
            <p:cNvPr id="3156" name="Rectangle 28">
              <a:extLst>
                <a:ext uri="{FF2B5EF4-FFF2-40B4-BE49-F238E27FC236}">
                  <a16:creationId xmlns:a16="http://schemas.microsoft.com/office/drawing/2014/main" id="{D3EA9072-77C4-749C-0E71-64BDC8C5F2A9}"/>
                </a:ext>
              </a:extLst>
            </p:cNvPr>
            <p:cNvSpPr>
              <a:spLocks noChangeArrowheads="1"/>
            </p:cNvSpPr>
            <p:nvPr/>
          </p:nvSpPr>
          <p:spPr bwMode="auto">
            <a:xfrm>
              <a:off x="871460" y="16614427"/>
              <a:ext cx="9361989" cy="719757"/>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RESULTS</a:t>
              </a:r>
              <a:endParaRPr lang="en-AU" altLang="en-US" sz="3393" b="1">
                <a:solidFill>
                  <a:schemeClr val="bg1"/>
                </a:solidFill>
                <a:latin typeface="Arial" panose="020B0604020202020204" pitchFamily="34" charset="0"/>
                <a:cs typeface="Arial" panose="020B0604020202020204" pitchFamily="34" charset="0"/>
              </a:endParaRPr>
            </a:p>
          </p:txBody>
        </p:sp>
      </p:grpSp>
      <p:grpSp>
        <p:nvGrpSpPr>
          <p:cNvPr id="3118" name="Group 3140">
            <a:extLst>
              <a:ext uri="{FF2B5EF4-FFF2-40B4-BE49-F238E27FC236}">
                <a16:creationId xmlns:a16="http://schemas.microsoft.com/office/drawing/2014/main" id="{95AAA9F0-0896-39F8-F292-0F3DA033D9B3}"/>
              </a:ext>
            </a:extLst>
          </p:cNvPr>
          <p:cNvGrpSpPr>
            <a:grpSpLocks/>
          </p:cNvGrpSpPr>
          <p:nvPr/>
        </p:nvGrpSpPr>
        <p:grpSpPr bwMode="auto">
          <a:xfrm>
            <a:off x="15643225" y="28419425"/>
            <a:ext cx="13246100" cy="7627938"/>
            <a:chOff x="11049000" y="20736276"/>
            <a:chExt cx="9369426" cy="5395562"/>
          </a:xfrm>
        </p:grpSpPr>
        <p:grpSp>
          <p:nvGrpSpPr>
            <p:cNvPr id="3151" name="Group 5">
              <a:extLst>
                <a:ext uri="{FF2B5EF4-FFF2-40B4-BE49-F238E27FC236}">
                  <a16:creationId xmlns:a16="http://schemas.microsoft.com/office/drawing/2014/main" id="{D61D6618-316F-486F-7ECE-6E1073FD0D29}"/>
                </a:ext>
              </a:extLst>
            </p:cNvPr>
            <p:cNvGrpSpPr>
              <a:grpSpLocks/>
            </p:cNvGrpSpPr>
            <p:nvPr/>
          </p:nvGrpSpPr>
          <p:grpSpPr bwMode="auto">
            <a:xfrm>
              <a:off x="11058526" y="20751800"/>
              <a:ext cx="9359900" cy="5380038"/>
              <a:chOff x="15761787" y="31921451"/>
              <a:chExt cx="13343449" cy="7669212"/>
            </a:xfrm>
          </p:grpSpPr>
          <p:sp>
            <p:nvSpPr>
              <p:cNvPr id="3153" name="Rectangle 69">
                <a:extLst>
                  <a:ext uri="{FF2B5EF4-FFF2-40B4-BE49-F238E27FC236}">
                    <a16:creationId xmlns:a16="http://schemas.microsoft.com/office/drawing/2014/main" id="{A14369D6-A3CD-9D92-8BBD-8B05D37B7748}"/>
                  </a:ext>
                </a:extLst>
              </p:cNvPr>
              <p:cNvSpPr>
                <a:spLocks noChangeArrowheads="1"/>
              </p:cNvSpPr>
              <p:nvPr/>
            </p:nvSpPr>
            <p:spPr bwMode="auto">
              <a:xfrm>
                <a:off x="15761014" y="31921731"/>
                <a:ext cx="13344222" cy="766893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5655" b="1">
                  <a:solidFill>
                    <a:srgbClr val="2C617F"/>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1171C14-7D9A-DE68-039D-1548FEFC3A1B}"/>
                  </a:ext>
                </a:extLst>
              </p:cNvPr>
              <p:cNvSpPr txBox="1"/>
              <p:nvPr/>
            </p:nvSpPr>
            <p:spPr bwMode="auto">
              <a:xfrm>
                <a:off x="16127596" y="33557642"/>
                <a:ext cx="12343725" cy="2594728"/>
              </a:xfrm>
              <a:prstGeom prst="rect">
                <a:avLst/>
              </a:prstGeom>
              <a:noFill/>
              <a:ln>
                <a:noFill/>
              </a:ln>
            </p:spPr>
            <p:txBody>
              <a:bodyPr>
                <a:spAutoFit/>
              </a:bodyPr>
              <a:lstStyle/>
              <a:p>
                <a:pPr>
                  <a:defRPr/>
                </a:pPr>
                <a:r>
                  <a:rPr lang="en-US" sz="2828" dirty="0">
                    <a:latin typeface="Arial" panose="020B0604020202020204" pitchFamily="34" charset="0"/>
                    <a:cs typeface="Arial" panose="020B0604020202020204" pitchFamily="34" charset="0"/>
                  </a:rPr>
                  <a:t>Finish with a brief conclusion. </a:t>
                </a:r>
                <a:r>
                  <a:rPr lang="en-US" sz="2828" dirty="0" err="1">
                    <a:latin typeface="Arial" panose="020B0604020202020204" pitchFamily="34" charset="0"/>
                    <a:cs typeface="Arial" panose="020B0604020202020204" pitchFamily="34" charset="0"/>
                  </a:rPr>
                  <a:t>Summarise</a:t>
                </a:r>
                <a:r>
                  <a:rPr lang="en-US" sz="2828" dirty="0">
                    <a:latin typeface="Arial" panose="020B0604020202020204" pitchFamily="34" charset="0"/>
                    <a:cs typeface="Arial" panose="020B0604020202020204" pitchFamily="34" charset="0"/>
                  </a:rPr>
                  <a:t> your findings and list the key points of your research. </a:t>
                </a:r>
              </a:p>
              <a:p>
                <a:pPr>
                  <a:defRPr/>
                </a:pPr>
                <a:endParaRPr lang="en-US" altLang="en-US" sz="2828" dirty="0">
                  <a:latin typeface="Arial" panose="020B0604020202020204" pitchFamily="34" charset="0"/>
                  <a:cs typeface="Arial" panose="020B0604020202020204" pitchFamily="34" charset="0"/>
                </a:endParaRPr>
              </a:p>
              <a:p>
                <a:pPr marL="340126" indent="-340126">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Be brief and direct</a:t>
                </a:r>
              </a:p>
              <a:p>
                <a:pPr marL="340126" indent="-340126">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Tell us the outcomes of all your efforts</a:t>
                </a:r>
              </a:p>
              <a:p>
                <a:pPr marL="340126" indent="-340126">
                  <a:buFont typeface="Arial" panose="020B0604020202020204" pitchFamily="34" charset="0"/>
                  <a:buChar char="•"/>
                  <a:defRPr/>
                </a:pPr>
                <a:endParaRPr lang="en-US" altLang="en-US" sz="1979" dirty="0">
                  <a:latin typeface="Arial" panose="020B0604020202020204" pitchFamily="34" charset="0"/>
                  <a:cs typeface="Arial" panose="020B0604020202020204" pitchFamily="34" charset="0"/>
                </a:endParaRPr>
              </a:p>
            </p:txBody>
          </p:sp>
        </p:grpSp>
        <p:sp>
          <p:nvSpPr>
            <p:cNvPr id="3152" name="Rectangle 30">
              <a:extLst>
                <a:ext uri="{FF2B5EF4-FFF2-40B4-BE49-F238E27FC236}">
                  <a16:creationId xmlns:a16="http://schemas.microsoft.com/office/drawing/2014/main" id="{C0CE3FAE-90B0-AB90-E341-74AAC106628E}"/>
                </a:ext>
              </a:extLst>
            </p:cNvPr>
            <p:cNvSpPr>
              <a:spLocks noChangeArrowheads="1"/>
            </p:cNvSpPr>
            <p:nvPr/>
          </p:nvSpPr>
          <p:spPr bwMode="auto">
            <a:xfrm>
              <a:off x="11049000" y="20736276"/>
              <a:ext cx="9369426" cy="719783"/>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CONCLUSIONS</a:t>
              </a:r>
              <a:endParaRPr lang="en-AU" altLang="en-US" sz="3393" b="1">
                <a:solidFill>
                  <a:schemeClr val="bg1"/>
                </a:solidFill>
                <a:latin typeface="Arial" panose="020B0604020202020204" pitchFamily="34" charset="0"/>
                <a:cs typeface="Arial" panose="020B0604020202020204" pitchFamily="34" charset="0"/>
              </a:endParaRPr>
            </a:p>
          </p:txBody>
        </p:sp>
      </p:grpSp>
      <p:graphicFrame>
        <p:nvGraphicFramePr>
          <p:cNvPr id="3146" name="Table 3145">
            <a:extLst>
              <a:ext uri="{FF2B5EF4-FFF2-40B4-BE49-F238E27FC236}">
                <a16:creationId xmlns:a16="http://schemas.microsoft.com/office/drawing/2014/main" id="{AAD6D250-2CB7-1D46-26AE-C9C9B9B51508}"/>
              </a:ext>
            </a:extLst>
          </p:cNvPr>
          <p:cNvGraphicFramePr>
            <a:graphicFrameLocks noGrp="1"/>
          </p:cNvGraphicFramePr>
          <p:nvPr/>
        </p:nvGraphicFramePr>
        <p:xfrm>
          <a:off x="16284575" y="13598525"/>
          <a:ext cx="5792788" cy="2786062"/>
        </p:xfrm>
        <a:graphic>
          <a:graphicData uri="http://schemas.openxmlformats.org/drawingml/2006/table">
            <a:tbl>
              <a:tblPr/>
              <a:tblGrid>
                <a:gridCol w="2375801">
                  <a:extLst>
                    <a:ext uri="{9D8B030D-6E8A-4147-A177-3AD203B41FA5}">
                      <a16:colId xmlns:a16="http://schemas.microsoft.com/office/drawing/2014/main" val="20000"/>
                    </a:ext>
                  </a:extLst>
                </a:gridCol>
                <a:gridCol w="1145306">
                  <a:extLst>
                    <a:ext uri="{9D8B030D-6E8A-4147-A177-3AD203B41FA5}">
                      <a16:colId xmlns:a16="http://schemas.microsoft.com/office/drawing/2014/main" val="20001"/>
                    </a:ext>
                  </a:extLst>
                </a:gridCol>
                <a:gridCol w="1154772">
                  <a:extLst>
                    <a:ext uri="{9D8B030D-6E8A-4147-A177-3AD203B41FA5}">
                      <a16:colId xmlns:a16="http://schemas.microsoft.com/office/drawing/2014/main" val="20002"/>
                    </a:ext>
                  </a:extLst>
                </a:gridCol>
                <a:gridCol w="1116909">
                  <a:extLst>
                    <a:ext uri="{9D8B030D-6E8A-4147-A177-3AD203B41FA5}">
                      <a16:colId xmlns:a16="http://schemas.microsoft.com/office/drawing/2014/main" val="20003"/>
                    </a:ext>
                  </a:extLst>
                </a:gridCol>
              </a:tblGrid>
              <a:tr h="707239">
                <a:tc gridSpan="4">
                  <a:txBody>
                    <a:bodyPr/>
                    <a:lstStyle/>
                    <a:p>
                      <a:pPr algn="ctr" fontAlgn="b"/>
                      <a:r>
                        <a:rPr lang="en-GB" sz="2400" b="0" i="0" u="none" strike="noStrike" baseline="0" dirty="0">
                          <a:solidFill>
                            <a:srgbClr val="000000"/>
                          </a:solidFill>
                          <a:effectLst/>
                          <a:latin typeface="Arial"/>
                        </a:rPr>
                        <a:t>Title</a:t>
                      </a:r>
                    </a:p>
                  </a:txBody>
                  <a:tcPr marL="9444" marR="9444" marT="9446"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17513">
                <a:tc>
                  <a:txBody>
                    <a:bodyPr/>
                    <a:lstStyle/>
                    <a:p>
                      <a:pPr algn="l" fontAlgn="b"/>
                      <a:r>
                        <a:rPr lang="en-GB" sz="2400" b="0" i="0" u="none" strike="noStrike" baseline="0">
                          <a:solidFill>
                            <a:srgbClr val="000000"/>
                          </a:solidFill>
                          <a:effectLst/>
                          <a:latin typeface="Arial"/>
                        </a:rPr>
                        <a:t>Value 1</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1</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2</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3</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7513">
                <a:tc>
                  <a:txBody>
                    <a:bodyPr/>
                    <a:lstStyle/>
                    <a:p>
                      <a:pPr algn="l" fontAlgn="b"/>
                      <a:r>
                        <a:rPr lang="en-GB" sz="2400" b="0" i="0" u="none" strike="noStrike" baseline="0">
                          <a:solidFill>
                            <a:srgbClr val="000000"/>
                          </a:solidFill>
                          <a:effectLst/>
                          <a:latin typeface="Arial"/>
                        </a:rPr>
                        <a:t>Value 2</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4</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5</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6</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7513">
                <a:tc>
                  <a:txBody>
                    <a:bodyPr/>
                    <a:lstStyle/>
                    <a:p>
                      <a:pPr algn="l" fontAlgn="b"/>
                      <a:r>
                        <a:rPr lang="en-GB" sz="2400" b="0" i="0" u="none" strike="noStrike" baseline="0" dirty="0">
                          <a:solidFill>
                            <a:srgbClr val="000000"/>
                          </a:solidFill>
                          <a:effectLst/>
                          <a:latin typeface="Arial"/>
                        </a:rPr>
                        <a:t>Value 3</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7</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8</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9</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6284">
                <a:tc>
                  <a:txBody>
                    <a:bodyPr/>
                    <a:lstStyle/>
                    <a:p>
                      <a:pPr algn="l" fontAlgn="b"/>
                      <a:r>
                        <a:rPr lang="en-GB" sz="2400" b="0" i="0" u="none" strike="noStrike" baseline="0" dirty="0">
                          <a:solidFill>
                            <a:srgbClr val="000000"/>
                          </a:solidFill>
                          <a:effectLst/>
                          <a:latin typeface="Arial"/>
                        </a:rPr>
                        <a:t>Value 4</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10</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11</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12</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43" name="TextBox 8">
            <a:extLst>
              <a:ext uri="{FF2B5EF4-FFF2-40B4-BE49-F238E27FC236}">
                <a16:creationId xmlns:a16="http://schemas.microsoft.com/office/drawing/2014/main" id="{FF13DDC6-4F08-FD29-8EA9-4FFFF44A1203}"/>
              </a:ext>
            </a:extLst>
          </p:cNvPr>
          <p:cNvSpPr txBox="1">
            <a:spLocks noChangeArrowheads="1"/>
          </p:cNvSpPr>
          <p:nvPr/>
        </p:nvSpPr>
        <p:spPr bwMode="auto">
          <a:xfrm>
            <a:off x="22952075" y="14198600"/>
            <a:ext cx="4516438" cy="2268538"/>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This table only shows key figures &amp; is easily understood. The side box gives a brief description of what is in the table</a:t>
            </a:r>
            <a:endParaRPr lang="en-GB" altLang="nl-NL" sz="2828">
              <a:latin typeface="Arial" panose="020B0604020202020204" pitchFamily="34" charset="0"/>
              <a:cs typeface="Arial" panose="020B0604020202020204" pitchFamily="34" charset="0"/>
            </a:endParaRPr>
          </a:p>
        </p:txBody>
      </p:sp>
      <p:sp>
        <p:nvSpPr>
          <p:cNvPr id="3144" name="TextBox 9">
            <a:extLst>
              <a:ext uri="{FF2B5EF4-FFF2-40B4-BE49-F238E27FC236}">
                <a16:creationId xmlns:a16="http://schemas.microsoft.com/office/drawing/2014/main" id="{D36218EB-8689-A862-4292-C5622B339DCF}"/>
              </a:ext>
            </a:extLst>
          </p:cNvPr>
          <p:cNvSpPr txBox="1">
            <a:spLocks noChangeArrowheads="1"/>
          </p:cNvSpPr>
          <p:nvPr/>
        </p:nvSpPr>
        <p:spPr bwMode="auto">
          <a:xfrm>
            <a:off x="16419513" y="13039725"/>
            <a:ext cx="8142287" cy="528638"/>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Table 1 – How to build a table for a poster</a:t>
            </a:r>
            <a:endParaRPr lang="en-GB" altLang="nl-NL" sz="2828">
              <a:latin typeface="Arial" panose="020B0604020202020204" pitchFamily="34" charset="0"/>
              <a:cs typeface="Arial" panose="020B0604020202020204" pitchFamily="34" charset="0"/>
            </a:endParaRPr>
          </a:p>
        </p:txBody>
      </p:sp>
      <p:grpSp>
        <p:nvGrpSpPr>
          <p:cNvPr id="3145" name="Group 19">
            <a:extLst>
              <a:ext uri="{FF2B5EF4-FFF2-40B4-BE49-F238E27FC236}">
                <a16:creationId xmlns:a16="http://schemas.microsoft.com/office/drawing/2014/main" id="{7281B6D1-A4B6-7ED4-AEA1-8487BB89832C}"/>
              </a:ext>
            </a:extLst>
          </p:cNvPr>
          <p:cNvGrpSpPr>
            <a:grpSpLocks/>
          </p:cNvGrpSpPr>
          <p:nvPr/>
        </p:nvGrpSpPr>
        <p:grpSpPr bwMode="auto">
          <a:xfrm>
            <a:off x="16263938" y="17535525"/>
            <a:ext cx="12569825" cy="9388475"/>
            <a:chOff x="16448872" y="20911985"/>
            <a:chExt cx="12671058" cy="9464725"/>
          </a:xfrm>
        </p:grpSpPr>
        <p:sp>
          <p:nvSpPr>
            <p:cNvPr id="3147" name="TextBox 58">
              <a:extLst>
                <a:ext uri="{FF2B5EF4-FFF2-40B4-BE49-F238E27FC236}">
                  <a16:creationId xmlns:a16="http://schemas.microsoft.com/office/drawing/2014/main" id="{91E2D1D2-654F-C522-E73A-28E9A74A6ECC}"/>
                </a:ext>
              </a:extLst>
            </p:cNvPr>
            <p:cNvSpPr txBox="1">
              <a:spLocks noChangeArrowheads="1"/>
            </p:cNvSpPr>
            <p:nvPr/>
          </p:nvSpPr>
          <p:spPr bwMode="auto">
            <a:xfrm>
              <a:off x="20910467" y="29845379"/>
              <a:ext cx="8209463" cy="531331"/>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Figure 1 – How to build a graph for a poster</a:t>
              </a:r>
              <a:endParaRPr lang="en-GB" altLang="nl-NL" sz="2828">
                <a:latin typeface="Arial" panose="020B0604020202020204" pitchFamily="34" charset="0"/>
                <a:cs typeface="Arial" panose="020B0604020202020204" pitchFamily="34" charset="0"/>
              </a:endParaRPr>
            </a:p>
          </p:txBody>
        </p:sp>
        <p:grpSp>
          <p:nvGrpSpPr>
            <p:cNvPr id="3148" name="Group 18">
              <a:extLst>
                <a:ext uri="{FF2B5EF4-FFF2-40B4-BE49-F238E27FC236}">
                  <a16:creationId xmlns:a16="http://schemas.microsoft.com/office/drawing/2014/main" id="{2E367163-A367-6008-4657-59B68DE88A2B}"/>
                </a:ext>
              </a:extLst>
            </p:cNvPr>
            <p:cNvGrpSpPr>
              <a:grpSpLocks/>
            </p:cNvGrpSpPr>
            <p:nvPr/>
          </p:nvGrpSpPr>
          <p:grpSpPr bwMode="auto">
            <a:xfrm>
              <a:off x="16448872" y="20911985"/>
              <a:ext cx="12091810" cy="8969525"/>
              <a:chOff x="16448872" y="20911985"/>
              <a:chExt cx="12091810" cy="8969525"/>
            </a:xfrm>
          </p:grpSpPr>
          <p:pic>
            <p:nvPicPr>
              <p:cNvPr id="3149" name="Picture 29">
                <a:extLst>
                  <a:ext uri="{FF2B5EF4-FFF2-40B4-BE49-F238E27FC236}">
                    <a16:creationId xmlns:a16="http://schemas.microsoft.com/office/drawing/2014/main" id="{270C90C2-767F-469E-48F7-B7B2EAEE9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50" name="Text Box 627">
                <a:extLst>
                  <a:ext uri="{FF2B5EF4-FFF2-40B4-BE49-F238E27FC236}">
                    <a16:creationId xmlns:a16="http://schemas.microsoft.com/office/drawing/2014/main" id="{55BF5C6B-41E6-80D8-2FC5-5E9AF1CD29E3}"/>
                  </a:ext>
                </a:extLst>
              </p:cNvPr>
              <p:cNvSpPr txBox="1">
                <a:spLocks noChangeArrowheads="1"/>
              </p:cNvSpPr>
              <p:nvPr/>
            </p:nvSpPr>
            <p:spPr bwMode="auto">
              <a:xfrm>
                <a:off x="16448872" y="20911985"/>
                <a:ext cx="12091755" cy="1848455"/>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828">
                    <a:latin typeface="Arial" panose="020B0604020202020204" pitchFamily="34" charset="0"/>
                    <a:cs typeface="Arial" panose="020B0604020202020204" pitchFamily="34" charset="0"/>
                  </a:rPr>
                  <a:t>Enter your discussion text here.</a:t>
                </a:r>
              </a:p>
              <a:p>
                <a:pPr algn="just">
                  <a:defRPr/>
                </a:pPr>
                <a:r>
                  <a:rPr lang="en-GB" altLang="en-US" sz="2828">
                    <a:latin typeface="Arial" panose="020B0604020202020204" pitchFamily="34" charset="0"/>
                    <a:cs typeface="Arial" panose="020B0604020202020204" pitchFamily="34" charset="0"/>
                  </a:rPr>
                  <a:t>Enter your discussion text here</a:t>
                </a:r>
              </a:p>
              <a:p>
                <a:pPr algn="just">
                  <a:defRPr/>
                </a:pPr>
                <a:r>
                  <a:rPr lang="en-GB" altLang="en-US" sz="2828">
                    <a:latin typeface="Arial" panose="020B0604020202020204" pitchFamily="34" charset="0"/>
                    <a:cs typeface="Arial" panose="020B0604020202020204" pitchFamily="34" charset="0"/>
                  </a:rPr>
                  <a:t>Enter your discussion text here</a:t>
                </a:r>
              </a:p>
              <a:p>
                <a:pPr algn="just">
                  <a:defRPr/>
                </a:pPr>
                <a:r>
                  <a:rPr lang="en-GB" altLang="en-US" sz="2828">
                    <a:latin typeface="Arial" panose="020B0604020202020204" pitchFamily="34" charset="0"/>
                    <a:cs typeface="Arial" panose="020B0604020202020204" pitchFamily="34" charset="0"/>
                  </a:rPr>
                  <a:t>Enter your discussion text here</a:t>
                </a:r>
              </a:p>
            </p:txBody>
          </p:sp>
        </p:grpSp>
      </p:grpSp>
      <p:sp>
        <p:nvSpPr>
          <p:cNvPr id="10" name="Rectangle 9">
            <a:extLst>
              <a:ext uri="{FF2B5EF4-FFF2-40B4-BE49-F238E27FC236}">
                <a16:creationId xmlns:a16="http://schemas.microsoft.com/office/drawing/2014/main" id="{EA09772C-15BE-0D9B-5AAE-7D2D6B60B78E}"/>
              </a:ext>
            </a:extLst>
          </p:cNvPr>
          <p:cNvSpPr>
            <a:spLocks noChangeArrowheads="1"/>
          </p:cNvSpPr>
          <p:nvPr/>
        </p:nvSpPr>
        <p:spPr bwMode="auto">
          <a:xfrm>
            <a:off x="2079625" y="6573838"/>
            <a:ext cx="26625550" cy="2703512"/>
          </a:xfrm>
          <a:prstGeom prst="rect">
            <a:avLst/>
          </a:prstGeom>
          <a:noFill/>
          <a:ln>
            <a:noFill/>
          </a:ln>
        </p:spPr>
        <p:txBody>
          <a:bodyPr lIns="91327" tIns="45665" rIns="91327" bIns="45665">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AU" altLang="en-US" sz="2828" dirty="0">
                <a:latin typeface="Arial" panose="020B0604020202020204" pitchFamily="34" charset="0"/>
                <a:cs typeface="Arial" panose="020B0604020202020204" pitchFamily="34" charset="0"/>
              </a:rPr>
              <a:t>A poster paper presentation is a graphic display of a written manuscript/scientific paper. The poster is a summary of research and usually contains an overview of research objectives, experimental methods, materials, results, discussion and conclusion. </a:t>
            </a:r>
          </a:p>
          <a:p>
            <a:pPr>
              <a:defRPr/>
            </a:pPr>
            <a:endParaRPr lang="en-AU" altLang="en-US" sz="2828" dirty="0">
              <a:latin typeface="Arial" panose="020B0604020202020204" pitchFamily="34" charset="0"/>
              <a:cs typeface="Arial" panose="020B0604020202020204" pitchFamily="34" charset="0"/>
            </a:endParaRPr>
          </a:p>
          <a:p>
            <a:pPr>
              <a:defRPr/>
            </a:pPr>
            <a:r>
              <a:rPr lang="en-AU" altLang="en-US" sz="2828" dirty="0">
                <a:latin typeface="Arial" panose="020B0604020202020204" pitchFamily="34" charset="0"/>
                <a:cs typeface="Arial" panose="020B0604020202020204" pitchFamily="34" charset="0"/>
              </a:rPr>
              <a:t>Please use the formatting embedded in this template. </a:t>
            </a:r>
          </a:p>
          <a:p>
            <a:pPr>
              <a:defRPr/>
            </a:pPr>
            <a:endParaRPr lang="en-AU" altLang="en-US" sz="2828" dirty="0">
              <a:latin typeface="Arial" panose="020B0604020202020204" pitchFamily="34" charset="0"/>
              <a:cs typeface="Arial" panose="020B0604020202020204" pitchFamily="34" charset="0"/>
            </a:endParaRPr>
          </a:p>
          <a:p>
            <a:pPr>
              <a:defRPr/>
            </a:pPr>
            <a:r>
              <a:rPr lang="en-AU" altLang="en-US" sz="2828" b="1" dirty="0">
                <a:latin typeface="Arial" panose="020B0604020202020204" pitchFamily="34" charset="0"/>
                <a:cs typeface="Arial" panose="020B0604020202020204" pitchFamily="34" charset="0"/>
              </a:rPr>
              <a:t>Please </a:t>
            </a:r>
            <a:r>
              <a:rPr lang="en-AU" altLang="en-US" sz="2828" b="1">
                <a:latin typeface="Arial" panose="020B0604020202020204" pitchFamily="34" charset="0"/>
                <a:cs typeface="Arial" panose="020B0604020202020204" pitchFamily="34" charset="0"/>
              </a:rPr>
              <a:t>print this poster template in A1 </a:t>
            </a:r>
            <a:r>
              <a:rPr lang="en-AU" altLang="en-US" sz="2828" b="1" dirty="0">
                <a:latin typeface="Arial" panose="020B0604020202020204" pitchFamily="34" charset="0"/>
                <a:cs typeface="Arial" panose="020B0604020202020204" pitchFamily="34" charset="0"/>
              </a:rPr>
              <a:t>size</a:t>
            </a:r>
            <a:r>
              <a:rPr lang="en-AU" altLang="en-US" sz="2828" dirty="0">
                <a:latin typeface="Arial" panose="020B0604020202020204" pitchFamily="34" charset="0"/>
                <a:cs typeface="Arial" panose="020B0604020202020204" pitchFamily="34" charset="0"/>
              </a:rPr>
              <a:t>. </a:t>
            </a:r>
            <a:endParaRPr lang="en-GB" altLang="en-US" sz="2828"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C4C98DA-2CA0-C1D4-83EA-67AFEFE91D3D}"/>
              </a:ext>
            </a:extLst>
          </p:cNvPr>
          <p:cNvPicPr>
            <a:picLocks noChangeAspect="1"/>
          </p:cNvPicPr>
          <p:nvPr/>
        </p:nvPicPr>
        <p:blipFill>
          <a:blip r:embed="rId8"/>
          <a:stretch>
            <a:fillRect/>
          </a:stretch>
        </p:blipFill>
        <p:spPr>
          <a:xfrm>
            <a:off x="3767514" y="17323103"/>
            <a:ext cx="10394085" cy="208892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414646"/>
      </a:accent1>
      <a:accent2>
        <a:srgbClr val="00AEEF"/>
      </a:accent2>
      <a:accent3>
        <a:srgbClr val="FFFFFF"/>
      </a:accent3>
      <a:accent4>
        <a:srgbClr val="000000"/>
      </a:accent4>
      <a:accent5>
        <a:srgbClr val="AAE2CA"/>
      </a:accent5>
      <a:accent6>
        <a:srgbClr val="00AEEF"/>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DFB2C0ED02AD4CAE4512665B0C0742" ma:contentTypeVersion="15" ma:contentTypeDescription="Create a new document." ma:contentTypeScope="" ma:versionID="c97f78099ba8329bfd7b450a6d12afe1">
  <xsd:schema xmlns:xsd="http://www.w3.org/2001/XMLSchema" xmlns:xs="http://www.w3.org/2001/XMLSchema" xmlns:p="http://schemas.microsoft.com/office/2006/metadata/properties" xmlns:ns2="3b235f2e-3e9b-486c-a1da-2f68a0d608ce" xmlns:ns3="1aba85bf-6de7-45a5-a382-822ec86ba5d5" targetNamespace="http://schemas.microsoft.com/office/2006/metadata/properties" ma:root="true" ma:fieldsID="84827d2b483227874f583052f3c9e5f2" ns2:_="" ns3:_="">
    <xsd:import namespace="3b235f2e-3e9b-486c-a1da-2f68a0d608ce"/>
    <xsd:import namespace="1aba85bf-6de7-45a5-a382-822ec86ba5d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35f2e-3e9b-486c-a1da-2f68a0d60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8babe79-dfb6-408c-aa7a-07abcf6abbf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ba85bf-6de7-45a5-a382-822ec86ba5d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8b6a050-f602-42ed-807e-2f2955ab4217}" ma:internalName="TaxCatchAll" ma:showField="CatchAllData" ma:web="1aba85bf-6de7-45a5-a382-822ec86ba5d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235f2e-3e9b-486c-a1da-2f68a0d608ce">
      <Terms xmlns="http://schemas.microsoft.com/office/infopath/2007/PartnerControls"/>
    </lcf76f155ced4ddcb4097134ff3c332f>
    <TaxCatchAll xmlns="1aba85bf-6de7-45a5-a382-822ec86ba5d5" xsi:nil="true"/>
  </documentManagement>
</p:properties>
</file>

<file path=customXml/itemProps1.xml><?xml version="1.0" encoding="utf-8"?>
<ds:datastoreItem xmlns:ds="http://schemas.openxmlformats.org/officeDocument/2006/customXml" ds:itemID="{C2111E7B-0B85-4C22-89E2-F37BFA0045F1}">
  <ds:schemaRefs>
    <ds:schemaRef ds:uri="http://schemas.microsoft.com/sharepoint/v3/contenttype/forms"/>
  </ds:schemaRefs>
</ds:datastoreItem>
</file>

<file path=customXml/itemProps2.xml><?xml version="1.0" encoding="utf-8"?>
<ds:datastoreItem xmlns:ds="http://schemas.openxmlformats.org/officeDocument/2006/customXml" ds:itemID="{9637C9AE-ABA0-4703-A86C-3EF178480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35f2e-3e9b-486c-a1da-2f68a0d608ce"/>
    <ds:schemaRef ds:uri="1aba85bf-6de7-45a5-a382-822ec86ba5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5B92FF-0B5D-4517-A838-AEB4BAB1F1B4}">
  <ds:schemaRefs>
    <ds:schemaRef ds:uri="http://schemas.microsoft.com/office/2006/metadata/properties"/>
    <ds:schemaRef ds:uri="http://schemas.microsoft.com/office/infopath/2007/PartnerControls"/>
    <ds:schemaRef ds:uri="4b68096e-0089-4258-b1cd-8072d6b830b8"/>
    <ds:schemaRef ds:uri="8a62c4b2-479e-4434-8dfd-2537b799c592"/>
    <ds:schemaRef ds:uri="3b235f2e-3e9b-486c-a1da-2f68a0d608ce"/>
    <ds:schemaRef ds:uri="1aba85bf-6de7-45a5-a382-822ec86ba5d5"/>
  </ds:schemaRefs>
</ds:datastoreItem>
</file>

<file path=docProps/app.xml><?xml version="1.0" encoding="utf-8"?>
<Properties xmlns="http://schemas.openxmlformats.org/officeDocument/2006/extended-properties" xmlns:vt="http://schemas.openxmlformats.org/officeDocument/2006/docPropsVTypes">
  <Template/>
  <TotalTime>4107</TotalTime>
  <Words>647</Words>
  <Application>Microsoft Office PowerPoint</Application>
  <PresentationFormat>Custom</PresentationFormat>
  <Paragraphs>100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IWA Poster Template</dc:title>
  <dc:creator>IWA</dc:creator>
  <cp:lastModifiedBy>Anna Knudsen</cp:lastModifiedBy>
  <cp:revision>161</cp:revision>
  <cp:lastPrinted>2014-04-23T11:18:47Z</cp:lastPrinted>
  <dcterms:created xsi:type="dcterms:W3CDTF">1998-03-23T12:07:48Z</dcterms:created>
  <dcterms:modified xsi:type="dcterms:W3CDTF">2025-08-13T23:54:18Z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MSIP_Label_37382bf1-026c-423b-a2f3-9729d1fde3ca_Enabled">
    <vt:lpwstr>true</vt:lpwstr>
  </property>
  <property fmtid="{D5CDD505-2E9C-101B-9397-08002B2CF9AE}" pid="5" name="MSIP_Label_37382bf1-026c-423b-a2f3-9729d1fde3ca_SetDate">
    <vt:lpwstr>2022-10-13T04:20:00Z</vt:lpwstr>
  </property>
  <property fmtid="{D5CDD505-2E9C-101B-9397-08002B2CF9AE}" pid="6" name="MSIP_Label_37382bf1-026c-423b-a2f3-9729d1fde3ca_Method">
    <vt:lpwstr>Privileged</vt:lpwstr>
  </property>
  <property fmtid="{D5CDD505-2E9C-101B-9397-08002B2CF9AE}" pid="7" name="MSIP_Label_37382bf1-026c-423b-a2f3-9729d1fde3ca_Name">
    <vt:lpwstr>OFFICIAL - PUBLIC</vt:lpwstr>
  </property>
  <property fmtid="{D5CDD505-2E9C-101B-9397-08002B2CF9AE}" pid="8" name="MSIP_Label_37382bf1-026c-423b-a2f3-9729d1fde3ca_SiteId">
    <vt:lpwstr>b6e377cf-9db3-46cb-91a2-fad9605bb15c</vt:lpwstr>
  </property>
  <property fmtid="{D5CDD505-2E9C-101B-9397-08002B2CF9AE}" pid="9" name="MSIP_Label_37382bf1-026c-423b-a2f3-9729d1fde3ca_ActionId">
    <vt:lpwstr>9a098c66-53d4-4266-93bd-bddab60f554c</vt:lpwstr>
  </property>
  <property fmtid="{D5CDD505-2E9C-101B-9397-08002B2CF9AE}" pid="10" name="MSIP_Label_37382bf1-026c-423b-a2f3-9729d1fde3ca_ContentBits">
    <vt:lpwstr>0</vt:lpwstr>
  </property>
  <property fmtid="{D5CDD505-2E9C-101B-9397-08002B2CF9AE}" pid="11" name="MediaServiceImageTags">
    <vt:lpwstr/>
  </property>
  <property fmtid="{D5CDD505-2E9C-101B-9397-08002B2CF9AE}" pid="12" name="ContentTypeId">
    <vt:lpwstr>0x01010017DFB2C0ED02AD4CAE4512665B0C0742</vt:lpwstr>
  </property>
</Properties>
</file>